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omments/modernComment_101_0.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02_0.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modernComment_104_0.xml" ContentType="application/vnd.ms-powerpoint.comments+xml"/>
  <Override PartName="/ppt/comments/modernComment_105_0.xml" ContentType="application/vnd.ms-powerpoint.comments+xml"/>
  <Override PartName="/ppt/notesSlides/notesSlide1.xml" ContentType="application/vnd.openxmlformats-officedocument.presentationml.notesSlide+xml"/>
  <Override PartName="/ppt/comments/modernComment_106_0.xml" ContentType="application/vnd.ms-powerpoint.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modernComment_107_0.xml" ContentType="application/vnd.ms-powerpoint.comment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modernComment_108_0.xml" ContentType="application/vnd.ms-powerpoint.comment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3"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57A42F-4B39-6447-C2FB-BC491A57E7A6}" name="Lawrence Njoki" initials="LN" userId="S::LawrenceN@davannsgroup.com::8fc4d9ee-ccb1-42e0-85f4-3c50908b16a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8" d="100"/>
          <a:sy n="58" d="100"/>
        </p:scale>
        <p:origin x="85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modernComment_101_0.xml><?xml version="1.0" encoding="utf-8"?>
<p188:cmLst xmlns:a="http://schemas.openxmlformats.org/drawingml/2006/main" xmlns:r="http://schemas.openxmlformats.org/officeDocument/2006/relationships" xmlns:p188="http://schemas.microsoft.com/office/powerpoint/2018/8/main">
  <p188:cm id="{83A705A9-CE72-4E73-A3E3-393CAECF838E}" authorId="{EC57A42F-4B39-6447-C2FB-BC491A57E7A6}" created="2025-08-18T17:29:03.441">
    <ac:deMkLst xmlns:ac="http://schemas.microsoft.com/office/drawing/2013/main/command">
      <pc:docMk xmlns:pc="http://schemas.microsoft.com/office/powerpoint/2013/main/command"/>
      <pc:sldMk xmlns:pc="http://schemas.microsoft.com/office/powerpoint/2013/main/command" cId="0" sldId="257"/>
      <ac:graphicFrameMk id="5" creationId="{D04D9066-CEE7-A4BF-D75D-4905A2A75C27}"/>
    </ac:deMkLst>
    <p188:txBody>
      <a:bodyPr/>
      <a:lstStyle/>
      <a:p>
        <a:r>
          <a:rPr lang="en-US"/>
          <a:t>“And they continued steadfastly in the apostles' doctrine and fellowship, and in breaking of bread, and in prayers.”</a:t>
        </a:r>
      </a:p>
    </p188:txBody>
  </p188:cm>
</p188:cmLst>
</file>

<file path=ppt/comments/modernComment_102_0.xml><?xml version="1.0" encoding="utf-8"?>
<p188:cmLst xmlns:a="http://schemas.openxmlformats.org/drawingml/2006/main" xmlns:r="http://schemas.openxmlformats.org/officeDocument/2006/relationships" xmlns:p188="http://schemas.microsoft.com/office/powerpoint/2018/8/main">
  <p188:cm id="{DFBF17A3-2CF5-4901-B393-C7D6FB550875}" authorId="{EC57A42F-4B39-6447-C2FB-BC491A57E7A6}" created="2025-08-18T17:34:43.036">
    <pc:sldMkLst xmlns:pc="http://schemas.microsoft.com/office/powerpoint/2013/main/command">
      <pc:docMk/>
      <pc:sldMk cId="0" sldId="258"/>
    </pc:sldMkLst>
    <p188:txBody>
      <a:bodyPr/>
      <a:lstStyle/>
      <a:p>
        <a:r>
          <a:rPr lang="en-US"/>
          <a:t>These words spoke Jesus, and lifted up his eyes to heaven, and said, Father, the hour is come; glorify thy Son, that thy Son also may glorify thee:
Wherefore comfort yourselves together, and edify one another, even as also ye do.
For your fellowship in the gospel from the first day until now;
And sold their possessions and goods, and parted them to all men, as every man had need.
Bear ye one another's burdens, and so fulfil the law of Christ.</a:t>
        </a:r>
      </a:p>
    </p188:txBody>
  </p188:cm>
</p188:cmLst>
</file>

<file path=ppt/comments/modernComment_104_0.xml><?xml version="1.0" encoding="utf-8"?>
<p188:cmLst xmlns:a="http://schemas.openxmlformats.org/drawingml/2006/main" xmlns:r="http://schemas.openxmlformats.org/officeDocument/2006/relationships" xmlns:p188="http://schemas.microsoft.com/office/powerpoint/2018/8/main">
  <p188:cm id="{2AA27A32-D657-471E-A722-AE9A27E6DA85}" authorId="{EC57A42F-4B39-6447-C2FB-BC491A57E7A6}" created="2025-08-18T17:38:55.652">
    <pc:sldMkLst xmlns:pc="http://schemas.microsoft.com/office/powerpoint/2013/main/command">
      <pc:docMk/>
      <pc:sldMk cId="0" sldId="260"/>
    </pc:sldMkLst>
    <p188:txBody>
      <a:bodyPr/>
      <a:lstStyle/>
      <a:p>
        <a:r>
          <a:rPr lang="en-US"/>
          <a:t>1 Sam 18: 1-5</a:t>
        </a:r>
      </a:p>
    </p188:txBody>
  </p188:cm>
</p188:cmLst>
</file>

<file path=ppt/comments/modernComment_105_0.xml><?xml version="1.0" encoding="utf-8"?>
<p188:cmLst xmlns:a="http://schemas.openxmlformats.org/drawingml/2006/main" xmlns:r="http://schemas.openxmlformats.org/officeDocument/2006/relationships" xmlns:p188="http://schemas.microsoft.com/office/powerpoint/2018/8/main">
  <p188:cm id="{86A02412-EA43-4110-91C0-03CE6F1FE9A7}" authorId="{EC57A42F-4B39-6447-C2FB-BC491A57E7A6}" created="2025-08-18T17:43:15.187">
    <ac:deMkLst xmlns:ac="http://schemas.microsoft.com/office/drawing/2013/main/command">
      <pc:docMk xmlns:pc="http://schemas.microsoft.com/office/powerpoint/2013/main/command"/>
      <pc:sldMk xmlns:pc="http://schemas.microsoft.com/office/powerpoint/2013/main/command" cId="0" sldId="261"/>
      <ac:spMk id="3" creationId="{00000000-0000-0000-0000-000000000000}"/>
    </ac:deMkLst>
    <p188:txBody>
      <a:bodyPr/>
      <a:lstStyle/>
      <a:p>
        <a:r>
          <a:rPr lang="en-US"/>
          <a:t>Praising God, and having favor with all the people. And the Lord added to the church daily such as should be saved.</a:t>
        </a:r>
      </a:p>
    </p188:txBody>
  </p188:cm>
</p188:cmLst>
</file>

<file path=ppt/comments/modernComment_106_0.xml><?xml version="1.0" encoding="utf-8"?>
<p188:cmLst xmlns:a="http://schemas.openxmlformats.org/drawingml/2006/main" xmlns:r="http://schemas.openxmlformats.org/officeDocument/2006/relationships" xmlns:p188="http://schemas.microsoft.com/office/powerpoint/2018/8/main">
  <p188:cm id="{216E4A24-71A6-4816-BD22-A23C24799DB5}" authorId="{EC57A42F-4B39-6447-C2FB-BC491A57E7A6}" created="2025-08-18T17:51:17.203">
    <pc:sldMkLst xmlns:pc="http://schemas.microsoft.com/office/powerpoint/2013/main/command">
      <pc:docMk/>
      <pc:sldMk cId="0" sldId="262"/>
    </pc:sldMkLst>
    <p188:txBody>
      <a:bodyPr/>
      <a:lstStyle/>
      <a:p>
        <a:r>
          <a:rPr lang="en-US"/>
          <a:t>And some days after Paul said unto Barnabas, Let us go again and visit our brethren in every city where we have preached the word of the Lord, and see how they do.
And when they had ordained them elders in every church, and had prayed with fasting, they commended them to the Lord, on whom they believed.
Then departed Barnabas to Tarsus, for to seek Saul:
 And when he had found him, he brought him unto Antioch. And it came to pass, that a whole year they assembled themselves with the church, and taught much people. And the disciples were called Christians first in Antioch.</a:t>
        </a:r>
      </a:p>
    </p188:txBody>
  </p188:cm>
</p188:cmLst>
</file>

<file path=ppt/comments/modernComment_107_0.xml><?xml version="1.0" encoding="utf-8"?>
<p188:cmLst xmlns:a="http://schemas.openxmlformats.org/drawingml/2006/main" xmlns:r="http://schemas.openxmlformats.org/officeDocument/2006/relationships" xmlns:p188="http://schemas.microsoft.com/office/powerpoint/2018/8/main">
  <p188:cm id="{7CB19FC8-AF67-40C2-A63C-87AD341C1342}" authorId="{EC57A42F-4B39-6447-C2FB-BC491A57E7A6}" created="2025-08-18T17:53:05.473">
    <pc:sldMkLst xmlns:pc="http://schemas.microsoft.com/office/powerpoint/2013/main/command">
      <pc:docMk/>
      <pc:sldMk cId="0" sldId="263"/>
    </pc:sldMkLst>
    <p188:txBody>
      <a:bodyPr/>
      <a:lstStyle/>
      <a:p>
        <a:r>
          <a:rPr lang="en-US"/>
          <a:t>The Lord answered Moses, “Bring Me 70 men from Israel known to you as elders and officers of the people. Take them to the tent of meeting and have them stand there with you. 17 Then I will come down and speak with you there. I will take some of the Spirit who is on you and put the Spirit on them. They will help you bear the burden of the people, so that you do not have to bear it by yourself.</a:t>
        </a:r>
      </a:p>
    </p188:txBody>
  </p188:cm>
</p188:cmLst>
</file>

<file path=ppt/comments/modernComment_108_0.xml><?xml version="1.0" encoding="utf-8"?>
<p188:cmLst xmlns:a="http://schemas.openxmlformats.org/drawingml/2006/main" xmlns:r="http://schemas.openxmlformats.org/officeDocument/2006/relationships" xmlns:p188="http://schemas.microsoft.com/office/powerpoint/2018/8/main">
  <p188:cm id="{966416CD-3011-45BF-B162-E651AD8CCC49}" authorId="{EC57A42F-4B39-6447-C2FB-BC491A57E7A6}" created="2025-08-18T17:54:56.849">
    <pc:sldMkLst xmlns:pc="http://schemas.microsoft.com/office/powerpoint/2013/main/command">
      <pc:docMk/>
      <pc:sldMk cId="0" sldId="264"/>
    </pc:sldMkLst>
    <p188:txBody>
      <a:bodyPr/>
      <a:lstStyle/>
      <a:p>
        <a:r>
          <a:rPr lang="en-US"/>
          <a:t>Iron sharpeneth iron; so a man sharpeneth the countenance of his friend.
And let us consider one another to provoke unto love and to good works:
Not forsaking the assembling of ourselves together, as the manner of some is; but exhorting one another: and so much the more, as ye see the day approaching.</a:t>
        </a:r>
      </a:p>
    </p188:txBody>
  </p188:cm>
</p188:cmLst>
</file>

<file path=ppt/diagrams/_rels/data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5.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ata7.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7.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1D335F-A3F8-440F-9853-08E8E8610BEB}" type="doc">
      <dgm:prSet loTypeId="urn:microsoft.com/office/officeart/2009/3/layout/HorizontalOrganizationChart" loCatId="hierarchy" qsTypeId="urn:microsoft.com/office/officeart/2005/8/quickstyle/simple1" qsCatId="simple" csTypeId="urn:microsoft.com/office/officeart/2005/8/colors/colorful1" csCatId="colorful"/>
      <dgm:spPr/>
      <dgm:t>
        <a:bodyPr/>
        <a:lstStyle/>
        <a:p>
          <a:endParaRPr lang="en-US"/>
        </a:p>
      </dgm:t>
    </dgm:pt>
    <dgm:pt modelId="{31B6587E-BDEE-4B0C-BBB0-7D2D35262908}">
      <dgm:prSet/>
      <dgm:spPr/>
      <dgm:t>
        <a:bodyPr/>
        <a:lstStyle/>
        <a:p>
          <a:r>
            <a:rPr lang="en-US" b="0" i="0"/>
            <a:t>Spiritual bond among believers in Christ</a:t>
          </a:r>
          <a:endParaRPr lang="en-US"/>
        </a:p>
      </dgm:t>
    </dgm:pt>
    <dgm:pt modelId="{467B7938-0D6D-4A13-9CFF-F18EEE68FE48}" type="parTrans" cxnId="{29279490-4AA2-47DD-A4F9-7512B9C83935}">
      <dgm:prSet/>
      <dgm:spPr/>
      <dgm:t>
        <a:bodyPr/>
        <a:lstStyle/>
        <a:p>
          <a:endParaRPr lang="en-US"/>
        </a:p>
      </dgm:t>
    </dgm:pt>
    <dgm:pt modelId="{A8B96D0E-9AC4-4CB5-842E-CA6008BA27EC}" type="sibTrans" cxnId="{29279490-4AA2-47DD-A4F9-7512B9C83935}">
      <dgm:prSet/>
      <dgm:spPr/>
      <dgm:t>
        <a:bodyPr/>
        <a:lstStyle/>
        <a:p>
          <a:endParaRPr lang="en-US"/>
        </a:p>
      </dgm:t>
    </dgm:pt>
    <dgm:pt modelId="{BEA70EFC-6B59-4C38-AEA2-CEC75DC2E54C}">
      <dgm:prSet/>
      <dgm:spPr/>
      <dgm:t>
        <a:bodyPr/>
        <a:lstStyle/>
        <a:p>
          <a:r>
            <a:rPr lang="en-US" b="0" i="0"/>
            <a:t>Sharing in worship, service, prayer, and mission</a:t>
          </a:r>
          <a:endParaRPr lang="en-US"/>
        </a:p>
      </dgm:t>
    </dgm:pt>
    <dgm:pt modelId="{0A3FA382-13B1-4669-A75F-6F003966A4B3}" type="parTrans" cxnId="{15A586DB-195E-4D45-8454-A1F6E43D6E8C}">
      <dgm:prSet/>
      <dgm:spPr/>
      <dgm:t>
        <a:bodyPr/>
        <a:lstStyle/>
        <a:p>
          <a:endParaRPr lang="en-US"/>
        </a:p>
      </dgm:t>
    </dgm:pt>
    <dgm:pt modelId="{5DF4A7A6-4F1D-4C45-9A3B-1F10236F8FEB}" type="sibTrans" cxnId="{15A586DB-195E-4D45-8454-A1F6E43D6E8C}">
      <dgm:prSet/>
      <dgm:spPr/>
      <dgm:t>
        <a:bodyPr/>
        <a:lstStyle/>
        <a:p>
          <a:endParaRPr lang="en-US"/>
        </a:p>
      </dgm:t>
    </dgm:pt>
    <dgm:pt modelId="{29EED939-AB01-46B2-9F61-AF98C26815A2}">
      <dgm:prSet/>
      <dgm:spPr/>
      <dgm:t>
        <a:bodyPr/>
        <a:lstStyle/>
        <a:p>
          <a:r>
            <a:rPr lang="en-US" b="0" i="0"/>
            <a:t>Key Verse: Acts 2:42</a:t>
          </a:r>
          <a:endParaRPr lang="en-US"/>
        </a:p>
      </dgm:t>
    </dgm:pt>
    <dgm:pt modelId="{40BC0C92-DF32-4A23-B6BB-37BBFF861EB3}" type="parTrans" cxnId="{1E6B4537-B817-4E42-AD53-0445D87317C7}">
      <dgm:prSet/>
      <dgm:spPr/>
      <dgm:t>
        <a:bodyPr/>
        <a:lstStyle/>
        <a:p>
          <a:endParaRPr lang="en-US"/>
        </a:p>
      </dgm:t>
    </dgm:pt>
    <dgm:pt modelId="{E7CF699E-D681-49B6-83F6-182C57664962}" type="sibTrans" cxnId="{1E6B4537-B817-4E42-AD53-0445D87317C7}">
      <dgm:prSet/>
      <dgm:spPr/>
      <dgm:t>
        <a:bodyPr/>
        <a:lstStyle/>
        <a:p>
          <a:endParaRPr lang="en-US"/>
        </a:p>
      </dgm:t>
    </dgm:pt>
    <dgm:pt modelId="{0CB8D806-EF75-4E56-ABEF-5E5E18FAEECA}" type="pres">
      <dgm:prSet presAssocID="{911D335F-A3F8-440F-9853-08E8E8610BEB}" presName="hierChild1" presStyleCnt="0">
        <dgm:presLayoutVars>
          <dgm:orgChart val="1"/>
          <dgm:chPref val="1"/>
          <dgm:dir/>
          <dgm:animOne val="branch"/>
          <dgm:animLvl val="lvl"/>
          <dgm:resizeHandles/>
        </dgm:presLayoutVars>
      </dgm:prSet>
      <dgm:spPr/>
    </dgm:pt>
    <dgm:pt modelId="{8D545F3C-AEA0-4334-ABDB-5EDAE22CED9B}" type="pres">
      <dgm:prSet presAssocID="{31B6587E-BDEE-4B0C-BBB0-7D2D35262908}" presName="hierRoot1" presStyleCnt="0">
        <dgm:presLayoutVars>
          <dgm:hierBranch val="init"/>
        </dgm:presLayoutVars>
      </dgm:prSet>
      <dgm:spPr/>
    </dgm:pt>
    <dgm:pt modelId="{7E1A7F98-EA33-44EF-8945-F9CE57A8F6C1}" type="pres">
      <dgm:prSet presAssocID="{31B6587E-BDEE-4B0C-BBB0-7D2D35262908}" presName="rootComposite1" presStyleCnt="0"/>
      <dgm:spPr/>
    </dgm:pt>
    <dgm:pt modelId="{ED18F3CE-FF83-4BDC-91AB-BBF3B1A77BC5}" type="pres">
      <dgm:prSet presAssocID="{31B6587E-BDEE-4B0C-BBB0-7D2D35262908}" presName="rootText1" presStyleLbl="node0" presStyleIdx="0" presStyleCnt="3">
        <dgm:presLayoutVars>
          <dgm:chPref val="3"/>
        </dgm:presLayoutVars>
      </dgm:prSet>
      <dgm:spPr/>
    </dgm:pt>
    <dgm:pt modelId="{E1D12D2C-DCDD-4E9A-BBB0-AB63FEB084F3}" type="pres">
      <dgm:prSet presAssocID="{31B6587E-BDEE-4B0C-BBB0-7D2D35262908}" presName="rootConnector1" presStyleLbl="node1" presStyleIdx="0" presStyleCnt="0"/>
      <dgm:spPr/>
    </dgm:pt>
    <dgm:pt modelId="{C1826801-531C-495D-96ED-E63C929CE8CF}" type="pres">
      <dgm:prSet presAssocID="{31B6587E-BDEE-4B0C-BBB0-7D2D35262908}" presName="hierChild2" presStyleCnt="0"/>
      <dgm:spPr/>
    </dgm:pt>
    <dgm:pt modelId="{4B2E44CF-A404-4102-B378-6DB642938E3E}" type="pres">
      <dgm:prSet presAssocID="{31B6587E-BDEE-4B0C-BBB0-7D2D35262908}" presName="hierChild3" presStyleCnt="0"/>
      <dgm:spPr/>
    </dgm:pt>
    <dgm:pt modelId="{1A7B1169-ADDC-4DD5-82B6-537DEF2606A2}" type="pres">
      <dgm:prSet presAssocID="{BEA70EFC-6B59-4C38-AEA2-CEC75DC2E54C}" presName="hierRoot1" presStyleCnt="0">
        <dgm:presLayoutVars>
          <dgm:hierBranch val="init"/>
        </dgm:presLayoutVars>
      </dgm:prSet>
      <dgm:spPr/>
    </dgm:pt>
    <dgm:pt modelId="{75F164D5-4345-47FD-A40B-3E0234C45DB8}" type="pres">
      <dgm:prSet presAssocID="{BEA70EFC-6B59-4C38-AEA2-CEC75DC2E54C}" presName="rootComposite1" presStyleCnt="0"/>
      <dgm:spPr/>
    </dgm:pt>
    <dgm:pt modelId="{7AE14CEB-4426-4E56-8310-37C49ED15BB3}" type="pres">
      <dgm:prSet presAssocID="{BEA70EFC-6B59-4C38-AEA2-CEC75DC2E54C}" presName="rootText1" presStyleLbl="node0" presStyleIdx="1" presStyleCnt="3">
        <dgm:presLayoutVars>
          <dgm:chPref val="3"/>
        </dgm:presLayoutVars>
      </dgm:prSet>
      <dgm:spPr/>
    </dgm:pt>
    <dgm:pt modelId="{E6DEF9D6-2C92-4165-9E1B-F6E213C682C6}" type="pres">
      <dgm:prSet presAssocID="{BEA70EFC-6B59-4C38-AEA2-CEC75DC2E54C}" presName="rootConnector1" presStyleLbl="node1" presStyleIdx="0" presStyleCnt="0"/>
      <dgm:spPr/>
    </dgm:pt>
    <dgm:pt modelId="{A2BD0F89-6CCF-4391-84AE-71FCAB7D6062}" type="pres">
      <dgm:prSet presAssocID="{BEA70EFC-6B59-4C38-AEA2-CEC75DC2E54C}" presName="hierChild2" presStyleCnt="0"/>
      <dgm:spPr/>
    </dgm:pt>
    <dgm:pt modelId="{4A3DC721-0483-4AF5-94A7-20C7CF13AAFE}" type="pres">
      <dgm:prSet presAssocID="{BEA70EFC-6B59-4C38-AEA2-CEC75DC2E54C}" presName="hierChild3" presStyleCnt="0"/>
      <dgm:spPr/>
    </dgm:pt>
    <dgm:pt modelId="{844BC789-1B03-4B28-9ADE-7C9FC437CDBA}" type="pres">
      <dgm:prSet presAssocID="{29EED939-AB01-46B2-9F61-AF98C26815A2}" presName="hierRoot1" presStyleCnt="0">
        <dgm:presLayoutVars>
          <dgm:hierBranch val="init"/>
        </dgm:presLayoutVars>
      </dgm:prSet>
      <dgm:spPr/>
    </dgm:pt>
    <dgm:pt modelId="{9DEDC5B0-A020-490C-ABED-219B0C254DA0}" type="pres">
      <dgm:prSet presAssocID="{29EED939-AB01-46B2-9F61-AF98C26815A2}" presName="rootComposite1" presStyleCnt="0"/>
      <dgm:spPr/>
    </dgm:pt>
    <dgm:pt modelId="{67644E22-80A3-4B71-AB3A-C7A35E490053}" type="pres">
      <dgm:prSet presAssocID="{29EED939-AB01-46B2-9F61-AF98C26815A2}" presName="rootText1" presStyleLbl="node0" presStyleIdx="2" presStyleCnt="3">
        <dgm:presLayoutVars>
          <dgm:chPref val="3"/>
        </dgm:presLayoutVars>
      </dgm:prSet>
      <dgm:spPr/>
    </dgm:pt>
    <dgm:pt modelId="{9299CEA8-5552-47F9-82AE-421BD57393FA}" type="pres">
      <dgm:prSet presAssocID="{29EED939-AB01-46B2-9F61-AF98C26815A2}" presName="rootConnector1" presStyleLbl="node1" presStyleIdx="0" presStyleCnt="0"/>
      <dgm:spPr/>
    </dgm:pt>
    <dgm:pt modelId="{4B62FDD2-35EF-407D-BF9D-462BF36D637E}" type="pres">
      <dgm:prSet presAssocID="{29EED939-AB01-46B2-9F61-AF98C26815A2}" presName="hierChild2" presStyleCnt="0"/>
      <dgm:spPr/>
    </dgm:pt>
    <dgm:pt modelId="{16E738A0-3006-4E05-B6EC-99CFD6BCA676}" type="pres">
      <dgm:prSet presAssocID="{29EED939-AB01-46B2-9F61-AF98C26815A2}" presName="hierChild3" presStyleCnt="0"/>
      <dgm:spPr/>
    </dgm:pt>
  </dgm:ptLst>
  <dgm:cxnLst>
    <dgm:cxn modelId="{B595172F-FA72-49D8-8559-0D5D14F7179D}" type="presOf" srcId="{BEA70EFC-6B59-4C38-AEA2-CEC75DC2E54C}" destId="{7AE14CEB-4426-4E56-8310-37C49ED15BB3}" srcOrd="0" destOrd="0" presId="urn:microsoft.com/office/officeart/2009/3/layout/HorizontalOrganizationChart"/>
    <dgm:cxn modelId="{1E6B4537-B817-4E42-AD53-0445D87317C7}" srcId="{911D335F-A3F8-440F-9853-08E8E8610BEB}" destId="{29EED939-AB01-46B2-9F61-AF98C26815A2}" srcOrd="2" destOrd="0" parTransId="{40BC0C92-DF32-4A23-B6BB-37BBFF861EB3}" sibTransId="{E7CF699E-D681-49B6-83F6-182C57664962}"/>
    <dgm:cxn modelId="{3CE12A46-DE21-44E1-B683-3637F4F0516D}" type="presOf" srcId="{29EED939-AB01-46B2-9F61-AF98C26815A2}" destId="{9299CEA8-5552-47F9-82AE-421BD57393FA}" srcOrd="1" destOrd="0" presId="urn:microsoft.com/office/officeart/2009/3/layout/HorizontalOrganizationChart"/>
    <dgm:cxn modelId="{8805F67D-AA17-42D1-A668-DFCD214F2E5A}" type="presOf" srcId="{31B6587E-BDEE-4B0C-BBB0-7D2D35262908}" destId="{E1D12D2C-DCDD-4E9A-BBB0-AB63FEB084F3}" srcOrd="1" destOrd="0" presId="urn:microsoft.com/office/officeart/2009/3/layout/HorizontalOrganizationChart"/>
    <dgm:cxn modelId="{29279490-4AA2-47DD-A4F9-7512B9C83935}" srcId="{911D335F-A3F8-440F-9853-08E8E8610BEB}" destId="{31B6587E-BDEE-4B0C-BBB0-7D2D35262908}" srcOrd="0" destOrd="0" parTransId="{467B7938-0D6D-4A13-9CFF-F18EEE68FE48}" sibTransId="{A8B96D0E-9AC4-4CB5-842E-CA6008BA27EC}"/>
    <dgm:cxn modelId="{23AF7498-AFFE-4704-AB3F-D0A6DFE0A96D}" type="presOf" srcId="{31B6587E-BDEE-4B0C-BBB0-7D2D35262908}" destId="{ED18F3CE-FF83-4BDC-91AB-BBF3B1A77BC5}" srcOrd="0" destOrd="0" presId="urn:microsoft.com/office/officeart/2009/3/layout/HorizontalOrganizationChart"/>
    <dgm:cxn modelId="{6EEF75A4-112F-4184-AEA5-F4115F72040E}" type="presOf" srcId="{29EED939-AB01-46B2-9F61-AF98C26815A2}" destId="{67644E22-80A3-4B71-AB3A-C7A35E490053}" srcOrd="0" destOrd="0" presId="urn:microsoft.com/office/officeart/2009/3/layout/HorizontalOrganizationChart"/>
    <dgm:cxn modelId="{30AF28C8-ADD1-41C3-ADE1-47EC5C8A286F}" type="presOf" srcId="{BEA70EFC-6B59-4C38-AEA2-CEC75DC2E54C}" destId="{E6DEF9D6-2C92-4165-9E1B-F6E213C682C6}" srcOrd="1" destOrd="0" presId="urn:microsoft.com/office/officeart/2009/3/layout/HorizontalOrganizationChart"/>
    <dgm:cxn modelId="{15A586DB-195E-4D45-8454-A1F6E43D6E8C}" srcId="{911D335F-A3F8-440F-9853-08E8E8610BEB}" destId="{BEA70EFC-6B59-4C38-AEA2-CEC75DC2E54C}" srcOrd="1" destOrd="0" parTransId="{0A3FA382-13B1-4669-A75F-6F003966A4B3}" sibTransId="{5DF4A7A6-4F1D-4C45-9A3B-1F10236F8FEB}"/>
    <dgm:cxn modelId="{5112FCEA-E381-4AE8-ADF5-10A198C22058}" type="presOf" srcId="{911D335F-A3F8-440F-9853-08E8E8610BEB}" destId="{0CB8D806-EF75-4E56-ABEF-5E5E18FAEECA}" srcOrd="0" destOrd="0" presId="urn:microsoft.com/office/officeart/2009/3/layout/HorizontalOrganizationChart"/>
    <dgm:cxn modelId="{066CA3F6-C77A-4133-9B91-DD08DE97B20F}" type="presParOf" srcId="{0CB8D806-EF75-4E56-ABEF-5E5E18FAEECA}" destId="{8D545F3C-AEA0-4334-ABDB-5EDAE22CED9B}" srcOrd="0" destOrd="0" presId="urn:microsoft.com/office/officeart/2009/3/layout/HorizontalOrganizationChart"/>
    <dgm:cxn modelId="{DA1621DA-DC43-4570-94CA-E85DAB03A7B0}" type="presParOf" srcId="{8D545F3C-AEA0-4334-ABDB-5EDAE22CED9B}" destId="{7E1A7F98-EA33-44EF-8945-F9CE57A8F6C1}" srcOrd="0" destOrd="0" presId="urn:microsoft.com/office/officeart/2009/3/layout/HorizontalOrganizationChart"/>
    <dgm:cxn modelId="{F9D48D0B-4760-44FB-8220-4BBEF14CADB4}" type="presParOf" srcId="{7E1A7F98-EA33-44EF-8945-F9CE57A8F6C1}" destId="{ED18F3CE-FF83-4BDC-91AB-BBF3B1A77BC5}" srcOrd="0" destOrd="0" presId="urn:microsoft.com/office/officeart/2009/3/layout/HorizontalOrganizationChart"/>
    <dgm:cxn modelId="{F8625D22-4BA1-4EFB-A9A9-D8A1853C7831}" type="presParOf" srcId="{7E1A7F98-EA33-44EF-8945-F9CE57A8F6C1}" destId="{E1D12D2C-DCDD-4E9A-BBB0-AB63FEB084F3}" srcOrd="1" destOrd="0" presId="urn:microsoft.com/office/officeart/2009/3/layout/HorizontalOrganizationChart"/>
    <dgm:cxn modelId="{4E019505-E628-4D43-A6B3-D20E0E6373EB}" type="presParOf" srcId="{8D545F3C-AEA0-4334-ABDB-5EDAE22CED9B}" destId="{C1826801-531C-495D-96ED-E63C929CE8CF}" srcOrd="1" destOrd="0" presId="urn:microsoft.com/office/officeart/2009/3/layout/HorizontalOrganizationChart"/>
    <dgm:cxn modelId="{653B526A-92D5-48A9-9070-1A7C826E4881}" type="presParOf" srcId="{8D545F3C-AEA0-4334-ABDB-5EDAE22CED9B}" destId="{4B2E44CF-A404-4102-B378-6DB642938E3E}" srcOrd="2" destOrd="0" presId="urn:microsoft.com/office/officeart/2009/3/layout/HorizontalOrganizationChart"/>
    <dgm:cxn modelId="{418A745B-A9F0-4398-9A66-1EDFEABBBD94}" type="presParOf" srcId="{0CB8D806-EF75-4E56-ABEF-5E5E18FAEECA}" destId="{1A7B1169-ADDC-4DD5-82B6-537DEF2606A2}" srcOrd="1" destOrd="0" presId="urn:microsoft.com/office/officeart/2009/3/layout/HorizontalOrganizationChart"/>
    <dgm:cxn modelId="{51CCF479-5BB5-45FD-B655-E071BE5048D9}" type="presParOf" srcId="{1A7B1169-ADDC-4DD5-82B6-537DEF2606A2}" destId="{75F164D5-4345-47FD-A40B-3E0234C45DB8}" srcOrd="0" destOrd="0" presId="urn:microsoft.com/office/officeart/2009/3/layout/HorizontalOrganizationChart"/>
    <dgm:cxn modelId="{7D4C10D8-CA6D-41BA-A081-78A76E824175}" type="presParOf" srcId="{75F164D5-4345-47FD-A40B-3E0234C45DB8}" destId="{7AE14CEB-4426-4E56-8310-37C49ED15BB3}" srcOrd="0" destOrd="0" presId="urn:microsoft.com/office/officeart/2009/3/layout/HorizontalOrganizationChart"/>
    <dgm:cxn modelId="{4BAF1248-DB9E-49E2-AAA0-993D03478EAA}" type="presParOf" srcId="{75F164D5-4345-47FD-A40B-3E0234C45DB8}" destId="{E6DEF9D6-2C92-4165-9E1B-F6E213C682C6}" srcOrd="1" destOrd="0" presId="urn:microsoft.com/office/officeart/2009/3/layout/HorizontalOrganizationChart"/>
    <dgm:cxn modelId="{F552DFAA-9635-461A-A035-3FCF5BB4C244}" type="presParOf" srcId="{1A7B1169-ADDC-4DD5-82B6-537DEF2606A2}" destId="{A2BD0F89-6CCF-4391-84AE-71FCAB7D6062}" srcOrd="1" destOrd="0" presId="urn:microsoft.com/office/officeart/2009/3/layout/HorizontalOrganizationChart"/>
    <dgm:cxn modelId="{F887F543-89FA-4A4A-9FD9-C3A094CA4FAB}" type="presParOf" srcId="{1A7B1169-ADDC-4DD5-82B6-537DEF2606A2}" destId="{4A3DC721-0483-4AF5-94A7-20C7CF13AAFE}" srcOrd="2" destOrd="0" presId="urn:microsoft.com/office/officeart/2009/3/layout/HorizontalOrganizationChart"/>
    <dgm:cxn modelId="{7043BE9A-D196-4D20-8EEE-1D02E1B65BB1}" type="presParOf" srcId="{0CB8D806-EF75-4E56-ABEF-5E5E18FAEECA}" destId="{844BC789-1B03-4B28-9ADE-7C9FC437CDBA}" srcOrd="2" destOrd="0" presId="urn:microsoft.com/office/officeart/2009/3/layout/HorizontalOrganizationChart"/>
    <dgm:cxn modelId="{060DB87B-E638-4B7F-9904-10A57D6A4704}" type="presParOf" srcId="{844BC789-1B03-4B28-9ADE-7C9FC437CDBA}" destId="{9DEDC5B0-A020-490C-ABED-219B0C254DA0}" srcOrd="0" destOrd="0" presId="urn:microsoft.com/office/officeart/2009/3/layout/HorizontalOrganizationChart"/>
    <dgm:cxn modelId="{E98241F1-FF40-4CAB-BD89-CB3F49E99418}" type="presParOf" srcId="{9DEDC5B0-A020-490C-ABED-219B0C254DA0}" destId="{67644E22-80A3-4B71-AB3A-C7A35E490053}" srcOrd="0" destOrd="0" presId="urn:microsoft.com/office/officeart/2009/3/layout/HorizontalOrganizationChart"/>
    <dgm:cxn modelId="{66DACA3E-830B-4991-A989-6C453C041EC8}" type="presParOf" srcId="{9DEDC5B0-A020-490C-ABED-219B0C254DA0}" destId="{9299CEA8-5552-47F9-82AE-421BD57393FA}" srcOrd="1" destOrd="0" presId="urn:microsoft.com/office/officeart/2009/3/layout/HorizontalOrganizationChart"/>
    <dgm:cxn modelId="{DEB9F09E-36C6-4AEB-B8D3-7BCB1225B534}" type="presParOf" srcId="{844BC789-1B03-4B28-9ADE-7C9FC437CDBA}" destId="{4B62FDD2-35EF-407D-BF9D-462BF36D637E}" srcOrd="1" destOrd="0" presId="urn:microsoft.com/office/officeart/2009/3/layout/HorizontalOrganizationChart"/>
    <dgm:cxn modelId="{E89F4CB4-CDEE-45CB-AD7F-E2B255879333}" type="presParOf" srcId="{844BC789-1B03-4B28-9ADE-7C9FC437CDBA}" destId="{16E738A0-3006-4E05-B6EC-99CFD6BCA676}" srcOrd="2" destOrd="0" presId="urn:microsoft.com/office/officeart/2009/3/layout/HorizontalOrganizationChar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07D0C6-459A-4293-9040-EB32BF2F22BB}"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4905C26E-0B16-47F8-8C84-0B450264EC44}">
      <dgm:prSet/>
      <dgm:spPr/>
      <dgm:t>
        <a:bodyPr/>
        <a:lstStyle/>
        <a:p>
          <a:r>
            <a:rPr lang="en-US" b="0" i="0"/>
            <a:t>Intentional discipleship and mission</a:t>
          </a:r>
          <a:endParaRPr lang="en-US"/>
        </a:p>
      </dgm:t>
    </dgm:pt>
    <dgm:pt modelId="{E7161DB8-E6BE-4748-970A-5D346F34A55D}" type="parTrans" cxnId="{83ACA33B-1A28-41B5-AF61-75FD79934019}">
      <dgm:prSet/>
      <dgm:spPr/>
      <dgm:t>
        <a:bodyPr/>
        <a:lstStyle/>
        <a:p>
          <a:endParaRPr lang="en-US"/>
        </a:p>
      </dgm:t>
    </dgm:pt>
    <dgm:pt modelId="{D018B99C-9947-4403-A9EE-29F0BD6479BA}" type="sibTrans" cxnId="{83ACA33B-1A28-41B5-AF61-75FD79934019}">
      <dgm:prSet/>
      <dgm:spPr/>
      <dgm:t>
        <a:bodyPr/>
        <a:lstStyle/>
        <a:p>
          <a:endParaRPr lang="en-US"/>
        </a:p>
      </dgm:t>
    </dgm:pt>
    <dgm:pt modelId="{93EC9540-BDAB-459B-8F11-C45FF2C8D40A}">
      <dgm:prSet/>
      <dgm:spPr/>
      <dgm:t>
        <a:bodyPr/>
        <a:lstStyle/>
        <a:p>
          <a:r>
            <a:rPr lang="en-US" b="0" i="0"/>
            <a:t>Built lasting relationships</a:t>
          </a:r>
          <a:endParaRPr lang="en-US"/>
        </a:p>
      </dgm:t>
    </dgm:pt>
    <dgm:pt modelId="{1E2A307C-9D9C-41FA-9F77-BDA4A795C166}" type="parTrans" cxnId="{9F820636-664D-4569-8EBF-48FEA7F01D22}">
      <dgm:prSet/>
      <dgm:spPr/>
      <dgm:t>
        <a:bodyPr/>
        <a:lstStyle/>
        <a:p>
          <a:endParaRPr lang="en-US"/>
        </a:p>
      </dgm:t>
    </dgm:pt>
    <dgm:pt modelId="{D709082E-A051-4A19-B36A-C0036B00B642}" type="sibTrans" cxnId="{9F820636-664D-4569-8EBF-48FEA7F01D22}">
      <dgm:prSet/>
      <dgm:spPr/>
      <dgm:t>
        <a:bodyPr/>
        <a:lstStyle/>
        <a:p>
          <a:endParaRPr lang="en-US"/>
        </a:p>
      </dgm:t>
    </dgm:pt>
    <dgm:pt modelId="{F76CFD76-095F-4F16-876F-CE4863BCF9E6}">
      <dgm:prSet/>
      <dgm:spPr/>
      <dgm:t>
        <a:bodyPr/>
        <a:lstStyle/>
        <a:p>
          <a:r>
            <a:rPr lang="en-US" b="0" i="0"/>
            <a:t>Established the Early church (Acts)</a:t>
          </a:r>
          <a:endParaRPr lang="en-US"/>
        </a:p>
      </dgm:t>
    </dgm:pt>
    <dgm:pt modelId="{74AD4F8F-5A91-4F59-B165-0668A3E61811}" type="parTrans" cxnId="{BB5AD40A-4913-4890-B5AB-4B0AAAB80E06}">
      <dgm:prSet/>
      <dgm:spPr/>
      <dgm:t>
        <a:bodyPr/>
        <a:lstStyle/>
        <a:p>
          <a:endParaRPr lang="en-US"/>
        </a:p>
      </dgm:t>
    </dgm:pt>
    <dgm:pt modelId="{74B24DDB-6445-4A13-8D27-E6E50549EF76}" type="sibTrans" cxnId="{BB5AD40A-4913-4890-B5AB-4B0AAAB80E06}">
      <dgm:prSet/>
      <dgm:spPr/>
      <dgm:t>
        <a:bodyPr/>
        <a:lstStyle/>
        <a:p>
          <a:endParaRPr lang="en-US"/>
        </a:p>
      </dgm:t>
    </dgm:pt>
    <dgm:pt modelId="{6CE21570-8DC1-4D84-9387-C666315F71FA}" type="pres">
      <dgm:prSet presAssocID="{FD07D0C6-459A-4293-9040-EB32BF2F22BB}" presName="linear" presStyleCnt="0">
        <dgm:presLayoutVars>
          <dgm:animLvl val="lvl"/>
          <dgm:resizeHandles val="exact"/>
        </dgm:presLayoutVars>
      </dgm:prSet>
      <dgm:spPr/>
    </dgm:pt>
    <dgm:pt modelId="{96DAC3F2-18FD-4B76-AA76-D620B82AA359}" type="pres">
      <dgm:prSet presAssocID="{4905C26E-0B16-47F8-8C84-0B450264EC44}" presName="parentText" presStyleLbl="node1" presStyleIdx="0" presStyleCnt="3">
        <dgm:presLayoutVars>
          <dgm:chMax val="0"/>
          <dgm:bulletEnabled val="1"/>
        </dgm:presLayoutVars>
      </dgm:prSet>
      <dgm:spPr/>
    </dgm:pt>
    <dgm:pt modelId="{70AFB9E6-DB74-40A8-82B1-AFAB4D52ED49}" type="pres">
      <dgm:prSet presAssocID="{D018B99C-9947-4403-A9EE-29F0BD6479BA}" presName="spacer" presStyleCnt="0"/>
      <dgm:spPr/>
    </dgm:pt>
    <dgm:pt modelId="{42311638-7339-4F0C-802D-49152371B21C}" type="pres">
      <dgm:prSet presAssocID="{93EC9540-BDAB-459B-8F11-C45FF2C8D40A}" presName="parentText" presStyleLbl="node1" presStyleIdx="1" presStyleCnt="3">
        <dgm:presLayoutVars>
          <dgm:chMax val="0"/>
          <dgm:bulletEnabled val="1"/>
        </dgm:presLayoutVars>
      </dgm:prSet>
      <dgm:spPr/>
    </dgm:pt>
    <dgm:pt modelId="{61096C8A-35D7-4696-9844-7DC617F220F0}" type="pres">
      <dgm:prSet presAssocID="{D709082E-A051-4A19-B36A-C0036B00B642}" presName="spacer" presStyleCnt="0"/>
      <dgm:spPr/>
    </dgm:pt>
    <dgm:pt modelId="{8176A7BF-A331-4709-9C68-2370F7BEF249}" type="pres">
      <dgm:prSet presAssocID="{F76CFD76-095F-4F16-876F-CE4863BCF9E6}" presName="parentText" presStyleLbl="node1" presStyleIdx="2" presStyleCnt="3">
        <dgm:presLayoutVars>
          <dgm:chMax val="0"/>
          <dgm:bulletEnabled val="1"/>
        </dgm:presLayoutVars>
      </dgm:prSet>
      <dgm:spPr/>
    </dgm:pt>
  </dgm:ptLst>
  <dgm:cxnLst>
    <dgm:cxn modelId="{BB5AD40A-4913-4890-B5AB-4B0AAAB80E06}" srcId="{FD07D0C6-459A-4293-9040-EB32BF2F22BB}" destId="{F76CFD76-095F-4F16-876F-CE4863BCF9E6}" srcOrd="2" destOrd="0" parTransId="{74AD4F8F-5A91-4F59-B165-0668A3E61811}" sibTransId="{74B24DDB-6445-4A13-8D27-E6E50549EF76}"/>
    <dgm:cxn modelId="{0564320B-CA9A-44BF-A7CB-0F616D9C6BD3}" type="presOf" srcId="{4905C26E-0B16-47F8-8C84-0B450264EC44}" destId="{96DAC3F2-18FD-4B76-AA76-D620B82AA359}" srcOrd="0" destOrd="0" presId="urn:microsoft.com/office/officeart/2005/8/layout/vList2"/>
    <dgm:cxn modelId="{9F820636-664D-4569-8EBF-48FEA7F01D22}" srcId="{FD07D0C6-459A-4293-9040-EB32BF2F22BB}" destId="{93EC9540-BDAB-459B-8F11-C45FF2C8D40A}" srcOrd="1" destOrd="0" parTransId="{1E2A307C-9D9C-41FA-9F77-BDA4A795C166}" sibTransId="{D709082E-A051-4A19-B36A-C0036B00B642}"/>
    <dgm:cxn modelId="{83ACA33B-1A28-41B5-AF61-75FD79934019}" srcId="{FD07D0C6-459A-4293-9040-EB32BF2F22BB}" destId="{4905C26E-0B16-47F8-8C84-0B450264EC44}" srcOrd="0" destOrd="0" parTransId="{E7161DB8-E6BE-4748-970A-5D346F34A55D}" sibTransId="{D018B99C-9947-4403-A9EE-29F0BD6479BA}"/>
    <dgm:cxn modelId="{A2F2947A-3E21-468A-8714-5F64BE7CD343}" type="presOf" srcId="{F76CFD76-095F-4F16-876F-CE4863BCF9E6}" destId="{8176A7BF-A331-4709-9C68-2370F7BEF249}" srcOrd="0" destOrd="0" presId="urn:microsoft.com/office/officeart/2005/8/layout/vList2"/>
    <dgm:cxn modelId="{CD822DC7-1397-4489-B16C-606EA480FB34}" type="presOf" srcId="{FD07D0C6-459A-4293-9040-EB32BF2F22BB}" destId="{6CE21570-8DC1-4D84-9387-C666315F71FA}" srcOrd="0" destOrd="0" presId="urn:microsoft.com/office/officeart/2005/8/layout/vList2"/>
    <dgm:cxn modelId="{710F0EE0-52A7-4E26-8E93-BD4E6A3C088C}" type="presOf" srcId="{93EC9540-BDAB-459B-8F11-C45FF2C8D40A}" destId="{42311638-7339-4F0C-802D-49152371B21C}" srcOrd="0" destOrd="0" presId="urn:microsoft.com/office/officeart/2005/8/layout/vList2"/>
    <dgm:cxn modelId="{B12A4228-B512-4EA3-AC24-07AE03F14EC3}" type="presParOf" srcId="{6CE21570-8DC1-4D84-9387-C666315F71FA}" destId="{96DAC3F2-18FD-4B76-AA76-D620B82AA359}" srcOrd="0" destOrd="0" presId="urn:microsoft.com/office/officeart/2005/8/layout/vList2"/>
    <dgm:cxn modelId="{8CC237D6-1130-4BC2-BA47-A15C1C690E9B}" type="presParOf" srcId="{6CE21570-8DC1-4D84-9387-C666315F71FA}" destId="{70AFB9E6-DB74-40A8-82B1-AFAB4D52ED49}" srcOrd="1" destOrd="0" presId="urn:microsoft.com/office/officeart/2005/8/layout/vList2"/>
    <dgm:cxn modelId="{F8F76399-77C3-442E-ABE2-83F46F64A580}" type="presParOf" srcId="{6CE21570-8DC1-4D84-9387-C666315F71FA}" destId="{42311638-7339-4F0C-802D-49152371B21C}" srcOrd="2" destOrd="0" presId="urn:microsoft.com/office/officeart/2005/8/layout/vList2"/>
    <dgm:cxn modelId="{23D54017-FEAA-4D2D-9B2E-131B6FC0C872}" type="presParOf" srcId="{6CE21570-8DC1-4D84-9387-C666315F71FA}" destId="{61096C8A-35D7-4696-9844-7DC617F220F0}" srcOrd="3" destOrd="0" presId="urn:microsoft.com/office/officeart/2005/8/layout/vList2"/>
    <dgm:cxn modelId="{14C74E94-7393-4096-89E0-6106A1CFABD6}" type="presParOf" srcId="{6CE21570-8DC1-4D84-9387-C666315F71FA}" destId="{8176A7BF-A331-4709-9C68-2370F7BEF249}"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25386D-BEF3-412D-8CA0-6BF137E2C0AC}"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C7179777-0E4A-4DB4-9795-FC28163F9858}">
      <dgm:prSet/>
      <dgm:spPr/>
      <dgm:t>
        <a:bodyPr/>
        <a:lstStyle/>
        <a:p>
          <a:r>
            <a:rPr lang="en-US" b="0" i="0"/>
            <a:t>Mission partnership</a:t>
          </a:r>
          <a:endParaRPr lang="en-US"/>
        </a:p>
      </dgm:t>
    </dgm:pt>
    <dgm:pt modelId="{7D60A7F2-5569-481F-9E57-C215C47A8E6F}" type="parTrans" cxnId="{566D126E-DDE1-4016-A4BF-C3467E89D752}">
      <dgm:prSet/>
      <dgm:spPr/>
      <dgm:t>
        <a:bodyPr/>
        <a:lstStyle/>
        <a:p>
          <a:endParaRPr lang="en-US"/>
        </a:p>
      </dgm:t>
    </dgm:pt>
    <dgm:pt modelId="{D95088FA-B041-4325-ABBA-89B4D3232ACC}" type="sibTrans" cxnId="{566D126E-DDE1-4016-A4BF-C3467E89D752}">
      <dgm:prSet/>
      <dgm:spPr/>
      <dgm:t>
        <a:bodyPr/>
        <a:lstStyle/>
        <a:p>
          <a:endParaRPr lang="en-US"/>
        </a:p>
      </dgm:t>
    </dgm:pt>
    <dgm:pt modelId="{06432B74-F759-4A62-94C3-FCED0C9E23C2}">
      <dgm:prSet/>
      <dgm:spPr/>
      <dgm:t>
        <a:bodyPr/>
        <a:lstStyle/>
        <a:p>
          <a:r>
            <a:rPr lang="en-US" b="0" i="0"/>
            <a:t>Church planting among Gentiles</a:t>
          </a:r>
          <a:endParaRPr lang="en-US"/>
        </a:p>
      </dgm:t>
    </dgm:pt>
    <dgm:pt modelId="{23C9EFD7-43E9-417B-B969-B2F47FB3B1BA}" type="parTrans" cxnId="{40304436-6326-4B03-A47D-B2A71E4221DD}">
      <dgm:prSet/>
      <dgm:spPr/>
      <dgm:t>
        <a:bodyPr/>
        <a:lstStyle/>
        <a:p>
          <a:endParaRPr lang="en-US"/>
        </a:p>
      </dgm:t>
    </dgm:pt>
    <dgm:pt modelId="{2EDD4970-915D-4397-8A65-42CDACB51B0C}" type="sibTrans" cxnId="{40304436-6326-4B03-A47D-B2A71E4221DD}">
      <dgm:prSet/>
      <dgm:spPr/>
      <dgm:t>
        <a:bodyPr/>
        <a:lstStyle/>
        <a:p>
          <a:endParaRPr lang="en-US"/>
        </a:p>
      </dgm:t>
    </dgm:pt>
    <dgm:pt modelId="{3351C634-5489-44FB-9074-2BA7AF21CC1C}">
      <dgm:prSet/>
      <dgm:spPr/>
      <dgm:t>
        <a:bodyPr/>
        <a:lstStyle/>
        <a:p>
          <a:r>
            <a:rPr lang="en-US" b="0" i="0"/>
            <a:t>Example of teamwork despite differences</a:t>
          </a:r>
          <a:endParaRPr lang="en-US"/>
        </a:p>
      </dgm:t>
    </dgm:pt>
    <dgm:pt modelId="{33F3FA8F-EA83-423B-8128-3F47116F3B99}" type="parTrans" cxnId="{9581D2D1-C747-4E8E-A77E-6B7869A0DDF9}">
      <dgm:prSet/>
      <dgm:spPr/>
      <dgm:t>
        <a:bodyPr/>
        <a:lstStyle/>
        <a:p>
          <a:endParaRPr lang="en-US"/>
        </a:p>
      </dgm:t>
    </dgm:pt>
    <dgm:pt modelId="{53AADE0D-0BBF-43E5-8C32-08EB368BBC17}" type="sibTrans" cxnId="{9581D2D1-C747-4E8E-A77E-6B7869A0DDF9}">
      <dgm:prSet/>
      <dgm:spPr/>
      <dgm:t>
        <a:bodyPr/>
        <a:lstStyle/>
        <a:p>
          <a:endParaRPr lang="en-US"/>
        </a:p>
      </dgm:t>
    </dgm:pt>
    <dgm:pt modelId="{3BDB3D07-203B-47F9-8B4D-78E7348A3FBF}" type="pres">
      <dgm:prSet presAssocID="{6C25386D-BEF3-412D-8CA0-6BF137E2C0AC}" presName="root" presStyleCnt="0">
        <dgm:presLayoutVars>
          <dgm:dir/>
          <dgm:resizeHandles val="exact"/>
        </dgm:presLayoutVars>
      </dgm:prSet>
      <dgm:spPr/>
    </dgm:pt>
    <dgm:pt modelId="{474D6B72-9205-4AD3-A283-C87E21EA2A74}" type="pres">
      <dgm:prSet presAssocID="{C7179777-0E4A-4DB4-9795-FC28163F9858}" presName="compNode" presStyleCnt="0"/>
      <dgm:spPr/>
    </dgm:pt>
    <dgm:pt modelId="{BDFDFFDB-C892-47DA-9F36-1F856609B204}" type="pres">
      <dgm:prSet presAssocID="{C7179777-0E4A-4DB4-9795-FC28163F9858}" presName="bgRect" presStyleLbl="bgShp" presStyleIdx="0" presStyleCnt="3"/>
      <dgm:spPr/>
    </dgm:pt>
    <dgm:pt modelId="{F67F4F69-9BBE-4CEB-8879-CBA64B1C4B47}" type="pres">
      <dgm:prSet presAssocID="{C7179777-0E4A-4DB4-9795-FC28163F985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B5B25F26-81CF-43F3-B726-E1D64C7CF2F7}" type="pres">
      <dgm:prSet presAssocID="{C7179777-0E4A-4DB4-9795-FC28163F9858}" presName="spaceRect" presStyleCnt="0"/>
      <dgm:spPr/>
    </dgm:pt>
    <dgm:pt modelId="{7EE347CD-362F-48F7-9010-E558467BAE59}" type="pres">
      <dgm:prSet presAssocID="{C7179777-0E4A-4DB4-9795-FC28163F9858}" presName="parTx" presStyleLbl="revTx" presStyleIdx="0" presStyleCnt="3">
        <dgm:presLayoutVars>
          <dgm:chMax val="0"/>
          <dgm:chPref val="0"/>
        </dgm:presLayoutVars>
      </dgm:prSet>
      <dgm:spPr/>
    </dgm:pt>
    <dgm:pt modelId="{23448553-3164-457C-A7B4-06FB40674709}" type="pres">
      <dgm:prSet presAssocID="{D95088FA-B041-4325-ABBA-89B4D3232ACC}" presName="sibTrans" presStyleCnt="0"/>
      <dgm:spPr/>
    </dgm:pt>
    <dgm:pt modelId="{6E5A3DBD-6C76-4A49-A8C9-68EB1C95D121}" type="pres">
      <dgm:prSet presAssocID="{06432B74-F759-4A62-94C3-FCED0C9E23C2}" presName="compNode" presStyleCnt="0"/>
      <dgm:spPr/>
    </dgm:pt>
    <dgm:pt modelId="{187BC720-D4FC-4484-B30B-2C3F1D2F1221}" type="pres">
      <dgm:prSet presAssocID="{06432B74-F759-4A62-94C3-FCED0C9E23C2}" presName="bgRect" presStyleLbl="bgShp" presStyleIdx="1" presStyleCnt="3"/>
      <dgm:spPr/>
    </dgm:pt>
    <dgm:pt modelId="{13C12050-5990-4EB5-888F-C9844821BE3D}" type="pres">
      <dgm:prSet presAssocID="{06432B74-F759-4A62-94C3-FCED0C9E23C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CA4D010B-4C4F-4614-8788-4830C05325F2}" type="pres">
      <dgm:prSet presAssocID="{06432B74-F759-4A62-94C3-FCED0C9E23C2}" presName="spaceRect" presStyleCnt="0"/>
      <dgm:spPr/>
    </dgm:pt>
    <dgm:pt modelId="{7FE3649F-B99A-423C-9597-5A650994C7B1}" type="pres">
      <dgm:prSet presAssocID="{06432B74-F759-4A62-94C3-FCED0C9E23C2}" presName="parTx" presStyleLbl="revTx" presStyleIdx="1" presStyleCnt="3">
        <dgm:presLayoutVars>
          <dgm:chMax val="0"/>
          <dgm:chPref val="0"/>
        </dgm:presLayoutVars>
      </dgm:prSet>
      <dgm:spPr/>
    </dgm:pt>
    <dgm:pt modelId="{13A077D4-BAC1-461B-A0D4-BA302423A6A8}" type="pres">
      <dgm:prSet presAssocID="{2EDD4970-915D-4397-8A65-42CDACB51B0C}" presName="sibTrans" presStyleCnt="0"/>
      <dgm:spPr/>
    </dgm:pt>
    <dgm:pt modelId="{176EC0A7-A6D3-4CE3-9256-E8A729F427B4}" type="pres">
      <dgm:prSet presAssocID="{3351C634-5489-44FB-9074-2BA7AF21CC1C}" presName="compNode" presStyleCnt="0"/>
      <dgm:spPr/>
    </dgm:pt>
    <dgm:pt modelId="{A700112B-4C3E-4802-9236-2DBB1BD865C7}" type="pres">
      <dgm:prSet presAssocID="{3351C634-5489-44FB-9074-2BA7AF21CC1C}" presName="bgRect" presStyleLbl="bgShp" presStyleIdx="2" presStyleCnt="3"/>
      <dgm:spPr/>
    </dgm:pt>
    <dgm:pt modelId="{3E675337-C61C-4E73-86B4-26F102A1DBA0}" type="pres">
      <dgm:prSet presAssocID="{3351C634-5489-44FB-9074-2BA7AF21CC1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s"/>
        </a:ext>
      </dgm:extLst>
    </dgm:pt>
    <dgm:pt modelId="{87C783F7-841F-496C-8FB7-B613356E0666}" type="pres">
      <dgm:prSet presAssocID="{3351C634-5489-44FB-9074-2BA7AF21CC1C}" presName="spaceRect" presStyleCnt="0"/>
      <dgm:spPr/>
    </dgm:pt>
    <dgm:pt modelId="{237DAAA6-3DBC-4542-B5B0-F22B074BE4B1}" type="pres">
      <dgm:prSet presAssocID="{3351C634-5489-44FB-9074-2BA7AF21CC1C}" presName="parTx" presStyleLbl="revTx" presStyleIdx="2" presStyleCnt="3">
        <dgm:presLayoutVars>
          <dgm:chMax val="0"/>
          <dgm:chPref val="0"/>
        </dgm:presLayoutVars>
      </dgm:prSet>
      <dgm:spPr/>
    </dgm:pt>
  </dgm:ptLst>
  <dgm:cxnLst>
    <dgm:cxn modelId="{6D54BB0C-DCBB-45A4-887E-D4C8CC4656E6}" type="presOf" srcId="{C7179777-0E4A-4DB4-9795-FC28163F9858}" destId="{7EE347CD-362F-48F7-9010-E558467BAE59}" srcOrd="0" destOrd="0" presId="urn:microsoft.com/office/officeart/2018/2/layout/IconVerticalSolidList"/>
    <dgm:cxn modelId="{A306A413-B852-4E27-970F-14E1C6FBA300}" type="presOf" srcId="{3351C634-5489-44FB-9074-2BA7AF21CC1C}" destId="{237DAAA6-3DBC-4542-B5B0-F22B074BE4B1}" srcOrd="0" destOrd="0" presId="urn:microsoft.com/office/officeart/2018/2/layout/IconVerticalSolidList"/>
    <dgm:cxn modelId="{40304436-6326-4B03-A47D-B2A71E4221DD}" srcId="{6C25386D-BEF3-412D-8CA0-6BF137E2C0AC}" destId="{06432B74-F759-4A62-94C3-FCED0C9E23C2}" srcOrd="1" destOrd="0" parTransId="{23C9EFD7-43E9-417B-B969-B2F47FB3B1BA}" sibTransId="{2EDD4970-915D-4397-8A65-42CDACB51B0C}"/>
    <dgm:cxn modelId="{566D126E-DDE1-4016-A4BF-C3467E89D752}" srcId="{6C25386D-BEF3-412D-8CA0-6BF137E2C0AC}" destId="{C7179777-0E4A-4DB4-9795-FC28163F9858}" srcOrd="0" destOrd="0" parTransId="{7D60A7F2-5569-481F-9E57-C215C47A8E6F}" sibTransId="{D95088FA-B041-4325-ABBA-89B4D3232ACC}"/>
    <dgm:cxn modelId="{60FA2074-998C-458D-8E05-D8EEE3E9EAB9}" type="presOf" srcId="{6C25386D-BEF3-412D-8CA0-6BF137E2C0AC}" destId="{3BDB3D07-203B-47F9-8B4D-78E7348A3FBF}" srcOrd="0" destOrd="0" presId="urn:microsoft.com/office/officeart/2018/2/layout/IconVerticalSolidList"/>
    <dgm:cxn modelId="{9581D2D1-C747-4E8E-A77E-6B7869A0DDF9}" srcId="{6C25386D-BEF3-412D-8CA0-6BF137E2C0AC}" destId="{3351C634-5489-44FB-9074-2BA7AF21CC1C}" srcOrd="2" destOrd="0" parTransId="{33F3FA8F-EA83-423B-8128-3F47116F3B99}" sibTransId="{53AADE0D-0BBF-43E5-8C32-08EB368BBC17}"/>
    <dgm:cxn modelId="{19E3EDE4-2337-4ECF-A493-0FBAE3150979}" type="presOf" srcId="{06432B74-F759-4A62-94C3-FCED0C9E23C2}" destId="{7FE3649F-B99A-423C-9597-5A650994C7B1}" srcOrd="0" destOrd="0" presId="urn:microsoft.com/office/officeart/2018/2/layout/IconVerticalSolidList"/>
    <dgm:cxn modelId="{E6B80099-CD84-4E69-8C44-7FB77F41463A}" type="presParOf" srcId="{3BDB3D07-203B-47F9-8B4D-78E7348A3FBF}" destId="{474D6B72-9205-4AD3-A283-C87E21EA2A74}" srcOrd="0" destOrd="0" presId="urn:microsoft.com/office/officeart/2018/2/layout/IconVerticalSolidList"/>
    <dgm:cxn modelId="{840BD99F-3E58-464B-8E1E-54D87BA36F6E}" type="presParOf" srcId="{474D6B72-9205-4AD3-A283-C87E21EA2A74}" destId="{BDFDFFDB-C892-47DA-9F36-1F856609B204}" srcOrd="0" destOrd="0" presId="urn:microsoft.com/office/officeart/2018/2/layout/IconVerticalSolidList"/>
    <dgm:cxn modelId="{8DA8067F-BA8B-4178-9B5F-6A9FC8AC0811}" type="presParOf" srcId="{474D6B72-9205-4AD3-A283-C87E21EA2A74}" destId="{F67F4F69-9BBE-4CEB-8879-CBA64B1C4B47}" srcOrd="1" destOrd="0" presId="urn:microsoft.com/office/officeart/2018/2/layout/IconVerticalSolidList"/>
    <dgm:cxn modelId="{10C08648-FF4E-45AC-8498-D84283F64DB3}" type="presParOf" srcId="{474D6B72-9205-4AD3-A283-C87E21EA2A74}" destId="{B5B25F26-81CF-43F3-B726-E1D64C7CF2F7}" srcOrd="2" destOrd="0" presId="urn:microsoft.com/office/officeart/2018/2/layout/IconVerticalSolidList"/>
    <dgm:cxn modelId="{E3792DC4-6572-42A1-B468-D53C92632EB7}" type="presParOf" srcId="{474D6B72-9205-4AD3-A283-C87E21EA2A74}" destId="{7EE347CD-362F-48F7-9010-E558467BAE59}" srcOrd="3" destOrd="0" presId="urn:microsoft.com/office/officeart/2018/2/layout/IconVerticalSolidList"/>
    <dgm:cxn modelId="{4B223A58-9071-41CA-BA72-6381AA74118C}" type="presParOf" srcId="{3BDB3D07-203B-47F9-8B4D-78E7348A3FBF}" destId="{23448553-3164-457C-A7B4-06FB40674709}" srcOrd="1" destOrd="0" presId="urn:microsoft.com/office/officeart/2018/2/layout/IconVerticalSolidList"/>
    <dgm:cxn modelId="{9DAB84FF-4DA9-4942-A1F9-3F8CF5FACBA0}" type="presParOf" srcId="{3BDB3D07-203B-47F9-8B4D-78E7348A3FBF}" destId="{6E5A3DBD-6C76-4A49-A8C9-68EB1C95D121}" srcOrd="2" destOrd="0" presId="urn:microsoft.com/office/officeart/2018/2/layout/IconVerticalSolidList"/>
    <dgm:cxn modelId="{68745DC6-9842-4582-96F0-CB16AE7C000C}" type="presParOf" srcId="{6E5A3DBD-6C76-4A49-A8C9-68EB1C95D121}" destId="{187BC720-D4FC-4484-B30B-2C3F1D2F1221}" srcOrd="0" destOrd="0" presId="urn:microsoft.com/office/officeart/2018/2/layout/IconVerticalSolidList"/>
    <dgm:cxn modelId="{BCBA3590-5B95-400D-8521-CE1212BE7CFE}" type="presParOf" srcId="{6E5A3DBD-6C76-4A49-A8C9-68EB1C95D121}" destId="{13C12050-5990-4EB5-888F-C9844821BE3D}" srcOrd="1" destOrd="0" presId="urn:microsoft.com/office/officeart/2018/2/layout/IconVerticalSolidList"/>
    <dgm:cxn modelId="{62978CD9-32C1-4816-A8A0-470196CA5146}" type="presParOf" srcId="{6E5A3DBD-6C76-4A49-A8C9-68EB1C95D121}" destId="{CA4D010B-4C4F-4614-8788-4830C05325F2}" srcOrd="2" destOrd="0" presId="urn:microsoft.com/office/officeart/2018/2/layout/IconVerticalSolidList"/>
    <dgm:cxn modelId="{B78D3766-300B-46E8-8DC0-625CC6EFF07F}" type="presParOf" srcId="{6E5A3DBD-6C76-4A49-A8C9-68EB1C95D121}" destId="{7FE3649F-B99A-423C-9597-5A650994C7B1}" srcOrd="3" destOrd="0" presId="urn:microsoft.com/office/officeart/2018/2/layout/IconVerticalSolidList"/>
    <dgm:cxn modelId="{257DAFF1-1C53-4708-826C-D0C20EED4E6F}" type="presParOf" srcId="{3BDB3D07-203B-47F9-8B4D-78E7348A3FBF}" destId="{13A077D4-BAC1-461B-A0D4-BA302423A6A8}" srcOrd="3" destOrd="0" presId="urn:microsoft.com/office/officeart/2018/2/layout/IconVerticalSolidList"/>
    <dgm:cxn modelId="{13CCFA79-A678-4729-8CB2-8F024D8174F2}" type="presParOf" srcId="{3BDB3D07-203B-47F9-8B4D-78E7348A3FBF}" destId="{176EC0A7-A6D3-4CE3-9256-E8A729F427B4}" srcOrd="4" destOrd="0" presId="urn:microsoft.com/office/officeart/2018/2/layout/IconVerticalSolidList"/>
    <dgm:cxn modelId="{F9D10EA3-2996-4D92-A015-E8019566F5DC}" type="presParOf" srcId="{176EC0A7-A6D3-4CE3-9256-E8A729F427B4}" destId="{A700112B-4C3E-4802-9236-2DBB1BD865C7}" srcOrd="0" destOrd="0" presId="urn:microsoft.com/office/officeart/2018/2/layout/IconVerticalSolidList"/>
    <dgm:cxn modelId="{BDD94BE7-BEC0-44B3-AA28-4F34C7C2A74B}" type="presParOf" srcId="{176EC0A7-A6D3-4CE3-9256-E8A729F427B4}" destId="{3E675337-C61C-4E73-86B4-26F102A1DBA0}" srcOrd="1" destOrd="0" presId="urn:microsoft.com/office/officeart/2018/2/layout/IconVerticalSolidList"/>
    <dgm:cxn modelId="{B877FABF-25F5-42F4-80EE-24B1D08B20D6}" type="presParOf" srcId="{176EC0A7-A6D3-4CE3-9256-E8A729F427B4}" destId="{87C783F7-841F-496C-8FB7-B613356E0666}" srcOrd="2" destOrd="0" presId="urn:microsoft.com/office/officeart/2018/2/layout/IconVerticalSolidList"/>
    <dgm:cxn modelId="{EC1C08B4-6B06-4FE4-B1EC-7D03894C5BA7}" type="presParOf" srcId="{176EC0A7-A6D3-4CE3-9256-E8A729F427B4}" destId="{237DAAA6-3DBC-4542-B5B0-F22B074BE4B1}" srcOrd="3" destOrd="0" presId="urn:microsoft.com/office/officeart/2018/2/layout/IconVerticalSoli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31680E-9CE3-42F7-B4D3-C025648B0A80}" type="doc">
      <dgm:prSet loTypeId="urn:microsoft.com/office/officeart/2018/2/layout/IconVerticalSolidList" loCatId="icon" qsTypeId="urn:microsoft.com/office/officeart/2005/8/quickstyle/simple1" qsCatId="simple" csTypeId="urn:microsoft.com/office/officeart/2018/5/colors/Iconchunking_neutralbg_colorful2" csCatId="colorful" phldr="1"/>
      <dgm:spPr/>
      <dgm:t>
        <a:bodyPr/>
        <a:lstStyle/>
        <a:p>
          <a:endParaRPr lang="en-US"/>
        </a:p>
      </dgm:t>
    </dgm:pt>
    <dgm:pt modelId="{3FE51213-71CB-45A0-B234-395C8EFC0976}">
      <dgm:prSet/>
      <dgm:spPr/>
      <dgm:t>
        <a:bodyPr/>
        <a:lstStyle/>
        <a:p>
          <a:r>
            <a:rPr lang="en-US" b="0" i="0"/>
            <a:t>Delegated leadership</a:t>
          </a:r>
          <a:endParaRPr lang="en-US"/>
        </a:p>
      </dgm:t>
    </dgm:pt>
    <dgm:pt modelId="{08A5CF93-1D11-4E7B-94AA-3E15B2A0506C}" type="parTrans" cxnId="{CDB27FB6-9112-4708-B05B-1581AA10234B}">
      <dgm:prSet/>
      <dgm:spPr/>
      <dgm:t>
        <a:bodyPr/>
        <a:lstStyle/>
        <a:p>
          <a:endParaRPr lang="en-US"/>
        </a:p>
      </dgm:t>
    </dgm:pt>
    <dgm:pt modelId="{A6614BAD-1D1A-4774-AB89-7161C211E0C7}" type="sibTrans" cxnId="{CDB27FB6-9112-4708-B05B-1581AA10234B}">
      <dgm:prSet/>
      <dgm:spPr/>
      <dgm:t>
        <a:bodyPr/>
        <a:lstStyle/>
        <a:p>
          <a:endParaRPr lang="en-US"/>
        </a:p>
      </dgm:t>
    </dgm:pt>
    <dgm:pt modelId="{6CD75809-C5AD-499A-8065-510FD21A6463}">
      <dgm:prSet/>
      <dgm:spPr/>
      <dgm:t>
        <a:bodyPr/>
        <a:lstStyle/>
        <a:p>
          <a:r>
            <a:rPr lang="en-US" b="0" i="0"/>
            <a:t>Shared burden of governance</a:t>
          </a:r>
          <a:endParaRPr lang="en-US"/>
        </a:p>
      </dgm:t>
    </dgm:pt>
    <dgm:pt modelId="{7D6D0FA2-E626-4545-B78C-0F4D433FC1B5}" type="parTrans" cxnId="{9C43D004-F811-496A-A5B6-91D9AEA062C1}">
      <dgm:prSet/>
      <dgm:spPr/>
      <dgm:t>
        <a:bodyPr/>
        <a:lstStyle/>
        <a:p>
          <a:endParaRPr lang="en-US"/>
        </a:p>
      </dgm:t>
    </dgm:pt>
    <dgm:pt modelId="{834E27C6-585D-41DB-BB33-353861FE5FF7}" type="sibTrans" cxnId="{9C43D004-F811-496A-A5B6-91D9AEA062C1}">
      <dgm:prSet/>
      <dgm:spPr/>
      <dgm:t>
        <a:bodyPr/>
        <a:lstStyle/>
        <a:p>
          <a:endParaRPr lang="en-US"/>
        </a:p>
      </dgm:t>
    </dgm:pt>
    <dgm:pt modelId="{16A3D054-B694-467B-9E24-627BB131B178}">
      <dgm:prSet/>
      <dgm:spPr/>
      <dgm:t>
        <a:bodyPr/>
        <a:lstStyle/>
        <a:p>
          <a:r>
            <a:rPr lang="en-US" b="0" i="0"/>
            <a:t>Spirit-filled teamwork</a:t>
          </a:r>
          <a:endParaRPr lang="en-US"/>
        </a:p>
      </dgm:t>
    </dgm:pt>
    <dgm:pt modelId="{56ADA7A7-B378-440A-9F72-754D33E61BB3}" type="parTrans" cxnId="{0A40E636-E632-46D0-8EEF-668EA22341DC}">
      <dgm:prSet/>
      <dgm:spPr/>
      <dgm:t>
        <a:bodyPr/>
        <a:lstStyle/>
        <a:p>
          <a:endParaRPr lang="en-US"/>
        </a:p>
      </dgm:t>
    </dgm:pt>
    <dgm:pt modelId="{EBBA1137-A0CD-4351-B3A9-D08DB5DCC044}" type="sibTrans" cxnId="{0A40E636-E632-46D0-8EEF-668EA22341DC}">
      <dgm:prSet/>
      <dgm:spPr/>
      <dgm:t>
        <a:bodyPr/>
        <a:lstStyle/>
        <a:p>
          <a:endParaRPr lang="en-US"/>
        </a:p>
      </dgm:t>
    </dgm:pt>
    <dgm:pt modelId="{33C63953-8844-4A3F-8D00-A72DD6E94CAE}" type="pres">
      <dgm:prSet presAssocID="{EA31680E-9CE3-42F7-B4D3-C025648B0A80}" presName="root" presStyleCnt="0">
        <dgm:presLayoutVars>
          <dgm:dir/>
          <dgm:resizeHandles val="exact"/>
        </dgm:presLayoutVars>
      </dgm:prSet>
      <dgm:spPr/>
    </dgm:pt>
    <dgm:pt modelId="{043E711C-B2EC-4D3D-919E-1AB8E5686ACB}" type="pres">
      <dgm:prSet presAssocID="{3FE51213-71CB-45A0-B234-395C8EFC0976}" presName="compNode" presStyleCnt="0"/>
      <dgm:spPr/>
    </dgm:pt>
    <dgm:pt modelId="{DF57BD1A-A0AA-4013-8C57-71ADE38C25E7}" type="pres">
      <dgm:prSet presAssocID="{3FE51213-71CB-45A0-B234-395C8EFC0976}" presName="bgRect" presStyleLbl="bgShp" presStyleIdx="0" presStyleCnt="3"/>
      <dgm:spPr/>
    </dgm:pt>
    <dgm:pt modelId="{B85C25C9-DCFF-4631-8803-63D66E3B905D}" type="pres">
      <dgm:prSet presAssocID="{3FE51213-71CB-45A0-B234-395C8EFC097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
        </a:ext>
      </dgm:extLst>
    </dgm:pt>
    <dgm:pt modelId="{FC6C39EC-CD61-4BC9-9A98-E71790C98E08}" type="pres">
      <dgm:prSet presAssocID="{3FE51213-71CB-45A0-B234-395C8EFC0976}" presName="spaceRect" presStyleCnt="0"/>
      <dgm:spPr/>
    </dgm:pt>
    <dgm:pt modelId="{338856FD-54EB-4A4C-B616-EE61EFD441D3}" type="pres">
      <dgm:prSet presAssocID="{3FE51213-71CB-45A0-B234-395C8EFC0976}" presName="parTx" presStyleLbl="revTx" presStyleIdx="0" presStyleCnt="3">
        <dgm:presLayoutVars>
          <dgm:chMax val="0"/>
          <dgm:chPref val="0"/>
        </dgm:presLayoutVars>
      </dgm:prSet>
      <dgm:spPr/>
    </dgm:pt>
    <dgm:pt modelId="{16E71876-9EA1-4ECF-841E-FEE155F01F39}" type="pres">
      <dgm:prSet presAssocID="{A6614BAD-1D1A-4774-AB89-7161C211E0C7}" presName="sibTrans" presStyleCnt="0"/>
      <dgm:spPr/>
    </dgm:pt>
    <dgm:pt modelId="{0538A903-563F-45BB-8E65-BE6876597AE6}" type="pres">
      <dgm:prSet presAssocID="{6CD75809-C5AD-499A-8065-510FD21A6463}" presName="compNode" presStyleCnt="0"/>
      <dgm:spPr/>
    </dgm:pt>
    <dgm:pt modelId="{00EA81C3-998A-411F-B734-EA111AD35F6C}" type="pres">
      <dgm:prSet presAssocID="{6CD75809-C5AD-499A-8065-510FD21A6463}" presName="bgRect" presStyleLbl="bgShp" presStyleIdx="1" presStyleCnt="3"/>
      <dgm:spPr/>
    </dgm:pt>
    <dgm:pt modelId="{F266C980-30D0-4A14-8876-E87280C32430}" type="pres">
      <dgm:prSet presAssocID="{6CD75809-C5AD-499A-8065-510FD21A646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279239E5-7F8A-418B-A12B-BB91E80D25EE}" type="pres">
      <dgm:prSet presAssocID="{6CD75809-C5AD-499A-8065-510FD21A6463}" presName="spaceRect" presStyleCnt="0"/>
      <dgm:spPr/>
    </dgm:pt>
    <dgm:pt modelId="{5967986B-A0F6-4C49-ADA5-6B4A3ED54524}" type="pres">
      <dgm:prSet presAssocID="{6CD75809-C5AD-499A-8065-510FD21A6463}" presName="parTx" presStyleLbl="revTx" presStyleIdx="1" presStyleCnt="3">
        <dgm:presLayoutVars>
          <dgm:chMax val="0"/>
          <dgm:chPref val="0"/>
        </dgm:presLayoutVars>
      </dgm:prSet>
      <dgm:spPr/>
    </dgm:pt>
    <dgm:pt modelId="{D950A79D-6D02-4BA3-B7C4-D9FDECE88A6C}" type="pres">
      <dgm:prSet presAssocID="{834E27C6-585D-41DB-BB33-353861FE5FF7}" presName="sibTrans" presStyleCnt="0"/>
      <dgm:spPr/>
    </dgm:pt>
    <dgm:pt modelId="{FF29FD93-B533-400A-A3EB-90D6BC517E49}" type="pres">
      <dgm:prSet presAssocID="{16A3D054-B694-467B-9E24-627BB131B178}" presName="compNode" presStyleCnt="0"/>
      <dgm:spPr/>
    </dgm:pt>
    <dgm:pt modelId="{B09CF6CD-8F09-488C-9DC6-4A2350BE6DC3}" type="pres">
      <dgm:prSet presAssocID="{16A3D054-B694-467B-9E24-627BB131B178}" presName="bgRect" presStyleLbl="bgShp" presStyleIdx="2" presStyleCnt="3"/>
      <dgm:spPr/>
    </dgm:pt>
    <dgm:pt modelId="{0942EA89-389E-4CFC-8414-A149FEF0C928}" type="pres">
      <dgm:prSet presAssocID="{16A3D054-B694-467B-9E24-627BB131B17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hare With Person"/>
        </a:ext>
      </dgm:extLst>
    </dgm:pt>
    <dgm:pt modelId="{8779E7F9-DA1E-48EE-8DA4-2CCB6EA10888}" type="pres">
      <dgm:prSet presAssocID="{16A3D054-B694-467B-9E24-627BB131B178}" presName="spaceRect" presStyleCnt="0"/>
      <dgm:spPr/>
    </dgm:pt>
    <dgm:pt modelId="{6E4F377D-A34A-433D-94E0-9B449F858F8E}" type="pres">
      <dgm:prSet presAssocID="{16A3D054-B694-467B-9E24-627BB131B178}" presName="parTx" presStyleLbl="revTx" presStyleIdx="2" presStyleCnt="3">
        <dgm:presLayoutVars>
          <dgm:chMax val="0"/>
          <dgm:chPref val="0"/>
        </dgm:presLayoutVars>
      </dgm:prSet>
      <dgm:spPr/>
    </dgm:pt>
  </dgm:ptLst>
  <dgm:cxnLst>
    <dgm:cxn modelId="{9C43D004-F811-496A-A5B6-91D9AEA062C1}" srcId="{EA31680E-9CE3-42F7-B4D3-C025648B0A80}" destId="{6CD75809-C5AD-499A-8065-510FD21A6463}" srcOrd="1" destOrd="0" parTransId="{7D6D0FA2-E626-4545-B78C-0F4D433FC1B5}" sibTransId="{834E27C6-585D-41DB-BB33-353861FE5FF7}"/>
    <dgm:cxn modelId="{0A40E636-E632-46D0-8EEF-668EA22341DC}" srcId="{EA31680E-9CE3-42F7-B4D3-C025648B0A80}" destId="{16A3D054-B694-467B-9E24-627BB131B178}" srcOrd="2" destOrd="0" parTransId="{56ADA7A7-B378-440A-9F72-754D33E61BB3}" sibTransId="{EBBA1137-A0CD-4351-B3A9-D08DB5DCC044}"/>
    <dgm:cxn modelId="{4899E840-F4C1-4626-AAFF-FC9D9D185E21}" type="presOf" srcId="{3FE51213-71CB-45A0-B234-395C8EFC0976}" destId="{338856FD-54EB-4A4C-B616-EE61EFD441D3}" srcOrd="0" destOrd="0" presId="urn:microsoft.com/office/officeart/2018/2/layout/IconVerticalSolidList"/>
    <dgm:cxn modelId="{4996099D-8CA0-4D3F-A4B6-577CB949AE89}" type="presOf" srcId="{6CD75809-C5AD-499A-8065-510FD21A6463}" destId="{5967986B-A0F6-4C49-ADA5-6B4A3ED54524}" srcOrd="0" destOrd="0" presId="urn:microsoft.com/office/officeart/2018/2/layout/IconVerticalSolidList"/>
    <dgm:cxn modelId="{CDB27FB6-9112-4708-B05B-1581AA10234B}" srcId="{EA31680E-9CE3-42F7-B4D3-C025648B0A80}" destId="{3FE51213-71CB-45A0-B234-395C8EFC0976}" srcOrd="0" destOrd="0" parTransId="{08A5CF93-1D11-4E7B-94AA-3E15B2A0506C}" sibTransId="{A6614BAD-1D1A-4774-AB89-7161C211E0C7}"/>
    <dgm:cxn modelId="{5B7BACC1-4F6C-486E-80D5-1B69F1294910}" type="presOf" srcId="{EA31680E-9CE3-42F7-B4D3-C025648B0A80}" destId="{33C63953-8844-4A3F-8D00-A72DD6E94CAE}" srcOrd="0" destOrd="0" presId="urn:microsoft.com/office/officeart/2018/2/layout/IconVerticalSolidList"/>
    <dgm:cxn modelId="{F60603FC-D215-4F5C-945A-E78A5DD8AC4D}" type="presOf" srcId="{16A3D054-B694-467B-9E24-627BB131B178}" destId="{6E4F377D-A34A-433D-94E0-9B449F858F8E}" srcOrd="0" destOrd="0" presId="urn:microsoft.com/office/officeart/2018/2/layout/IconVerticalSolidList"/>
    <dgm:cxn modelId="{AAA5F2AD-396B-4BB8-8EEF-77EDFE6A824A}" type="presParOf" srcId="{33C63953-8844-4A3F-8D00-A72DD6E94CAE}" destId="{043E711C-B2EC-4D3D-919E-1AB8E5686ACB}" srcOrd="0" destOrd="0" presId="urn:microsoft.com/office/officeart/2018/2/layout/IconVerticalSolidList"/>
    <dgm:cxn modelId="{90DC36E6-D20C-49CD-95CF-A0103506A3DC}" type="presParOf" srcId="{043E711C-B2EC-4D3D-919E-1AB8E5686ACB}" destId="{DF57BD1A-A0AA-4013-8C57-71ADE38C25E7}" srcOrd="0" destOrd="0" presId="urn:microsoft.com/office/officeart/2018/2/layout/IconVerticalSolidList"/>
    <dgm:cxn modelId="{E373E782-1554-4887-A2CF-58FC09E24127}" type="presParOf" srcId="{043E711C-B2EC-4D3D-919E-1AB8E5686ACB}" destId="{B85C25C9-DCFF-4631-8803-63D66E3B905D}" srcOrd="1" destOrd="0" presId="urn:microsoft.com/office/officeart/2018/2/layout/IconVerticalSolidList"/>
    <dgm:cxn modelId="{CC4C8B7F-4614-4FB3-8184-661A18EC7059}" type="presParOf" srcId="{043E711C-B2EC-4D3D-919E-1AB8E5686ACB}" destId="{FC6C39EC-CD61-4BC9-9A98-E71790C98E08}" srcOrd="2" destOrd="0" presId="urn:microsoft.com/office/officeart/2018/2/layout/IconVerticalSolidList"/>
    <dgm:cxn modelId="{AE5879FE-466D-4078-A1FB-4B0877F9D675}" type="presParOf" srcId="{043E711C-B2EC-4D3D-919E-1AB8E5686ACB}" destId="{338856FD-54EB-4A4C-B616-EE61EFD441D3}" srcOrd="3" destOrd="0" presId="urn:microsoft.com/office/officeart/2018/2/layout/IconVerticalSolidList"/>
    <dgm:cxn modelId="{16EA41A5-6114-4864-AABE-AFC27B690CAD}" type="presParOf" srcId="{33C63953-8844-4A3F-8D00-A72DD6E94CAE}" destId="{16E71876-9EA1-4ECF-841E-FEE155F01F39}" srcOrd="1" destOrd="0" presId="urn:microsoft.com/office/officeart/2018/2/layout/IconVerticalSolidList"/>
    <dgm:cxn modelId="{CD9E93B3-699E-4B96-8333-683EBBC88F15}" type="presParOf" srcId="{33C63953-8844-4A3F-8D00-A72DD6E94CAE}" destId="{0538A903-563F-45BB-8E65-BE6876597AE6}" srcOrd="2" destOrd="0" presId="urn:microsoft.com/office/officeart/2018/2/layout/IconVerticalSolidList"/>
    <dgm:cxn modelId="{93DB3A34-4E02-401E-894E-8424B821B412}" type="presParOf" srcId="{0538A903-563F-45BB-8E65-BE6876597AE6}" destId="{00EA81C3-998A-411F-B734-EA111AD35F6C}" srcOrd="0" destOrd="0" presId="urn:microsoft.com/office/officeart/2018/2/layout/IconVerticalSolidList"/>
    <dgm:cxn modelId="{81E01878-4C3E-435F-A2C7-9A37D7824C50}" type="presParOf" srcId="{0538A903-563F-45BB-8E65-BE6876597AE6}" destId="{F266C980-30D0-4A14-8876-E87280C32430}" srcOrd="1" destOrd="0" presId="urn:microsoft.com/office/officeart/2018/2/layout/IconVerticalSolidList"/>
    <dgm:cxn modelId="{825DAE49-B141-4EE1-9B0C-D399FEADEBFE}" type="presParOf" srcId="{0538A903-563F-45BB-8E65-BE6876597AE6}" destId="{279239E5-7F8A-418B-A12B-BB91E80D25EE}" srcOrd="2" destOrd="0" presId="urn:microsoft.com/office/officeart/2018/2/layout/IconVerticalSolidList"/>
    <dgm:cxn modelId="{403E953F-6089-467C-9E08-4E2A904AD07A}" type="presParOf" srcId="{0538A903-563F-45BB-8E65-BE6876597AE6}" destId="{5967986B-A0F6-4C49-ADA5-6B4A3ED54524}" srcOrd="3" destOrd="0" presId="urn:microsoft.com/office/officeart/2018/2/layout/IconVerticalSolidList"/>
    <dgm:cxn modelId="{66ADA19A-E801-4AFE-8ACF-137A25B2BB0C}" type="presParOf" srcId="{33C63953-8844-4A3F-8D00-A72DD6E94CAE}" destId="{D950A79D-6D02-4BA3-B7C4-D9FDECE88A6C}" srcOrd="3" destOrd="0" presId="urn:microsoft.com/office/officeart/2018/2/layout/IconVerticalSolidList"/>
    <dgm:cxn modelId="{3EA4B210-4752-47F4-A766-64F72A0E2E71}" type="presParOf" srcId="{33C63953-8844-4A3F-8D00-A72DD6E94CAE}" destId="{FF29FD93-B533-400A-A3EB-90D6BC517E49}" srcOrd="4" destOrd="0" presId="urn:microsoft.com/office/officeart/2018/2/layout/IconVerticalSolidList"/>
    <dgm:cxn modelId="{687F733B-39A0-4677-B9A0-61D879183FF3}" type="presParOf" srcId="{FF29FD93-B533-400A-A3EB-90D6BC517E49}" destId="{B09CF6CD-8F09-488C-9DC6-4A2350BE6DC3}" srcOrd="0" destOrd="0" presId="urn:microsoft.com/office/officeart/2018/2/layout/IconVerticalSolidList"/>
    <dgm:cxn modelId="{2E237C7A-6B8A-44E4-BB6C-292EB4E7881B}" type="presParOf" srcId="{FF29FD93-B533-400A-A3EB-90D6BC517E49}" destId="{0942EA89-389E-4CFC-8414-A149FEF0C928}" srcOrd="1" destOrd="0" presId="urn:microsoft.com/office/officeart/2018/2/layout/IconVerticalSolidList"/>
    <dgm:cxn modelId="{AEC0B478-3161-4B23-B569-1B291A732D04}" type="presParOf" srcId="{FF29FD93-B533-400A-A3EB-90D6BC517E49}" destId="{8779E7F9-DA1E-48EE-8DA4-2CCB6EA10888}" srcOrd="2" destOrd="0" presId="urn:microsoft.com/office/officeart/2018/2/layout/IconVerticalSolidList"/>
    <dgm:cxn modelId="{45C6C964-C57E-4D6F-84AD-B058D3C3A080}" type="presParOf" srcId="{FF29FD93-B533-400A-A3EB-90D6BC517E49}" destId="{6E4F377D-A34A-433D-94E0-9B449F858F8E}"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F43BB61-7CB0-49E6-A402-A2C14CA8A7E9}"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49362E4D-4828-404D-AC1A-1C2DE50F5663}">
      <dgm:prSet/>
      <dgm:spPr/>
      <dgm:t>
        <a:bodyPr/>
        <a:lstStyle/>
        <a:p>
          <a:pPr>
            <a:defRPr cap="all"/>
          </a:pPr>
          <a:r>
            <a:rPr lang="en-US" b="0" i="0"/>
            <a:t>Spiritual strength (Prov. 27:17)</a:t>
          </a:r>
          <a:endParaRPr lang="en-US"/>
        </a:p>
      </dgm:t>
    </dgm:pt>
    <dgm:pt modelId="{5B6CAD84-DE61-447D-AC55-6DC64C2C2A11}" type="parTrans" cxnId="{D8CFF2FF-A684-403A-953B-063E87196060}">
      <dgm:prSet/>
      <dgm:spPr/>
      <dgm:t>
        <a:bodyPr/>
        <a:lstStyle/>
        <a:p>
          <a:endParaRPr lang="en-US"/>
        </a:p>
      </dgm:t>
    </dgm:pt>
    <dgm:pt modelId="{FDDAF2A3-7F80-4DD9-964D-A835E9E9157B}" type="sibTrans" cxnId="{D8CFF2FF-A684-403A-953B-063E87196060}">
      <dgm:prSet/>
      <dgm:spPr/>
      <dgm:t>
        <a:bodyPr/>
        <a:lstStyle/>
        <a:p>
          <a:endParaRPr lang="en-US"/>
        </a:p>
      </dgm:t>
    </dgm:pt>
    <dgm:pt modelId="{C2971F42-D399-4B2B-BA12-047AFBB5A324}">
      <dgm:prSet/>
      <dgm:spPr/>
      <dgm:t>
        <a:bodyPr/>
        <a:lstStyle/>
        <a:p>
          <a:pPr>
            <a:defRPr cap="all"/>
          </a:pPr>
          <a:r>
            <a:rPr lang="en-US" b="0" i="0"/>
            <a:t>Expanded mission and outreach</a:t>
          </a:r>
          <a:endParaRPr lang="en-US"/>
        </a:p>
      </dgm:t>
    </dgm:pt>
    <dgm:pt modelId="{38BCA6B5-97E7-49AA-BBDD-0DEB8D44352E}" type="parTrans" cxnId="{59ABAD0B-622F-4EE1-9597-2BB050EB1A76}">
      <dgm:prSet/>
      <dgm:spPr/>
      <dgm:t>
        <a:bodyPr/>
        <a:lstStyle/>
        <a:p>
          <a:endParaRPr lang="en-US"/>
        </a:p>
      </dgm:t>
    </dgm:pt>
    <dgm:pt modelId="{022BB155-E92B-4E3A-86B1-5A1B801DC9F6}" type="sibTrans" cxnId="{59ABAD0B-622F-4EE1-9597-2BB050EB1A76}">
      <dgm:prSet/>
      <dgm:spPr/>
      <dgm:t>
        <a:bodyPr/>
        <a:lstStyle/>
        <a:p>
          <a:endParaRPr lang="en-US"/>
        </a:p>
      </dgm:t>
    </dgm:pt>
    <dgm:pt modelId="{F1F15C11-62CD-4D95-8531-72727074DB61}">
      <dgm:prSet/>
      <dgm:spPr/>
      <dgm:t>
        <a:bodyPr/>
        <a:lstStyle/>
        <a:p>
          <a:pPr>
            <a:defRPr cap="all"/>
          </a:pPr>
          <a:r>
            <a:rPr lang="en-US" b="0" i="0"/>
            <a:t>Endurance and growth</a:t>
          </a:r>
          <a:endParaRPr lang="en-US"/>
        </a:p>
      </dgm:t>
    </dgm:pt>
    <dgm:pt modelId="{A89CC17A-1B93-4CA8-B0EC-9CBA59BB0105}" type="parTrans" cxnId="{14B8E026-5398-417A-800B-E0C01C571631}">
      <dgm:prSet/>
      <dgm:spPr/>
      <dgm:t>
        <a:bodyPr/>
        <a:lstStyle/>
        <a:p>
          <a:endParaRPr lang="en-US"/>
        </a:p>
      </dgm:t>
    </dgm:pt>
    <dgm:pt modelId="{550BEDC8-249B-44BC-804C-12ACF81508D4}" type="sibTrans" cxnId="{14B8E026-5398-417A-800B-E0C01C571631}">
      <dgm:prSet/>
      <dgm:spPr/>
      <dgm:t>
        <a:bodyPr/>
        <a:lstStyle/>
        <a:p>
          <a:endParaRPr lang="en-US"/>
        </a:p>
      </dgm:t>
    </dgm:pt>
    <dgm:pt modelId="{02BC4A65-32AB-4FD3-BF07-A5A333A56A54}">
      <dgm:prSet/>
      <dgm:spPr/>
      <dgm:t>
        <a:bodyPr/>
        <a:lstStyle/>
        <a:p>
          <a:pPr>
            <a:defRPr cap="all"/>
          </a:pPr>
          <a:r>
            <a:rPr lang="en-US" b="0" i="0"/>
            <a:t>Joy and mutual support (Heb. 10:24-25)</a:t>
          </a:r>
          <a:endParaRPr lang="en-US"/>
        </a:p>
      </dgm:t>
    </dgm:pt>
    <dgm:pt modelId="{68D89BA5-C073-4E33-B11B-64ED5E273DEF}" type="parTrans" cxnId="{E0C5DF4B-34E8-4F8D-BC04-559E5E0310D7}">
      <dgm:prSet/>
      <dgm:spPr/>
      <dgm:t>
        <a:bodyPr/>
        <a:lstStyle/>
        <a:p>
          <a:endParaRPr lang="en-US"/>
        </a:p>
      </dgm:t>
    </dgm:pt>
    <dgm:pt modelId="{4A5E5039-701E-4358-B1B0-C7EA3249000A}" type="sibTrans" cxnId="{E0C5DF4B-34E8-4F8D-BC04-559E5E0310D7}">
      <dgm:prSet/>
      <dgm:spPr/>
      <dgm:t>
        <a:bodyPr/>
        <a:lstStyle/>
        <a:p>
          <a:endParaRPr lang="en-US"/>
        </a:p>
      </dgm:t>
    </dgm:pt>
    <dgm:pt modelId="{B3023B25-B735-49C2-9009-EBE939BFC017}" type="pres">
      <dgm:prSet presAssocID="{DF43BB61-7CB0-49E6-A402-A2C14CA8A7E9}" presName="root" presStyleCnt="0">
        <dgm:presLayoutVars>
          <dgm:dir/>
          <dgm:resizeHandles val="exact"/>
        </dgm:presLayoutVars>
      </dgm:prSet>
      <dgm:spPr/>
    </dgm:pt>
    <dgm:pt modelId="{BAD11393-9B26-4CD4-975B-3C7F0DFBD673}" type="pres">
      <dgm:prSet presAssocID="{49362E4D-4828-404D-AC1A-1C2DE50F5663}" presName="compNode" presStyleCnt="0"/>
      <dgm:spPr/>
    </dgm:pt>
    <dgm:pt modelId="{D37FC582-FF7E-489E-A508-4E3550C61CFF}" type="pres">
      <dgm:prSet presAssocID="{49362E4D-4828-404D-AC1A-1C2DE50F5663}" presName="iconBgRect" presStyleLbl="bgShp" presStyleIdx="0" presStyleCnt="4"/>
      <dgm:spPr/>
    </dgm:pt>
    <dgm:pt modelId="{F4053138-7F26-49F3-8ACE-293FCB88722D}" type="pres">
      <dgm:prSet presAssocID="{49362E4D-4828-404D-AC1A-1C2DE50F5663}"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uscle Arm"/>
        </a:ext>
      </dgm:extLst>
    </dgm:pt>
    <dgm:pt modelId="{680A50D5-0FC4-4D8D-8A6A-B0369A264BEB}" type="pres">
      <dgm:prSet presAssocID="{49362E4D-4828-404D-AC1A-1C2DE50F5663}" presName="spaceRect" presStyleCnt="0"/>
      <dgm:spPr/>
    </dgm:pt>
    <dgm:pt modelId="{0BA028DD-FFF0-44E7-901E-F2DD9A2F5BFB}" type="pres">
      <dgm:prSet presAssocID="{49362E4D-4828-404D-AC1A-1C2DE50F5663}" presName="textRect" presStyleLbl="revTx" presStyleIdx="0" presStyleCnt="4">
        <dgm:presLayoutVars>
          <dgm:chMax val="1"/>
          <dgm:chPref val="1"/>
        </dgm:presLayoutVars>
      </dgm:prSet>
      <dgm:spPr/>
    </dgm:pt>
    <dgm:pt modelId="{29C6D716-F0FF-46D7-9A74-AD09DA9814EB}" type="pres">
      <dgm:prSet presAssocID="{FDDAF2A3-7F80-4DD9-964D-A835E9E9157B}" presName="sibTrans" presStyleCnt="0"/>
      <dgm:spPr/>
    </dgm:pt>
    <dgm:pt modelId="{62356455-8D98-4CAF-BA3E-C45333FB16C8}" type="pres">
      <dgm:prSet presAssocID="{C2971F42-D399-4B2B-BA12-047AFBB5A324}" presName="compNode" presStyleCnt="0"/>
      <dgm:spPr/>
    </dgm:pt>
    <dgm:pt modelId="{AF0F9233-2605-42CC-9664-B0C14FAF774E}" type="pres">
      <dgm:prSet presAssocID="{C2971F42-D399-4B2B-BA12-047AFBB5A324}" presName="iconBgRect" presStyleLbl="bgShp" presStyleIdx="1" presStyleCnt="4"/>
      <dgm:spPr/>
    </dgm:pt>
    <dgm:pt modelId="{8EB7D36D-F8A3-4DD5-9B0E-D11FD7D565B9}" type="pres">
      <dgm:prSet presAssocID="{C2971F42-D399-4B2B-BA12-047AFBB5A32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E9422CA9-2F9E-4755-90D3-8FAC4995C5E0}" type="pres">
      <dgm:prSet presAssocID="{C2971F42-D399-4B2B-BA12-047AFBB5A324}" presName="spaceRect" presStyleCnt="0"/>
      <dgm:spPr/>
    </dgm:pt>
    <dgm:pt modelId="{8E638822-FA2A-44DC-96B9-0973CFD05113}" type="pres">
      <dgm:prSet presAssocID="{C2971F42-D399-4B2B-BA12-047AFBB5A324}" presName="textRect" presStyleLbl="revTx" presStyleIdx="1" presStyleCnt="4">
        <dgm:presLayoutVars>
          <dgm:chMax val="1"/>
          <dgm:chPref val="1"/>
        </dgm:presLayoutVars>
      </dgm:prSet>
      <dgm:spPr/>
    </dgm:pt>
    <dgm:pt modelId="{7A3317F6-D1F5-444B-85E4-0EE2FA037858}" type="pres">
      <dgm:prSet presAssocID="{022BB155-E92B-4E3A-86B1-5A1B801DC9F6}" presName="sibTrans" presStyleCnt="0"/>
      <dgm:spPr/>
    </dgm:pt>
    <dgm:pt modelId="{B8B33412-D0C8-4CBD-B8C5-EA9925F790C2}" type="pres">
      <dgm:prSet presAssocID="{F1F15C11-62CD-4D95-8531-72727074DB61}" presName="compNode" presStyleCnt="0"/>
      <dgm:spPr/>
    </dgm:pt>
    <dgm:pt modelId="{9CF987E8-78A5-40FC-B267-13C03DEDA66E}" type="pres">
      <dgm:prSet presAssocID="{F1F15C11-62CD-4D95-8531-72727074DB61}" presName="iconBgRect" presStyleLbl="bgShp" presStyleIdx="2" presStyleCnt="4"/>
      <dgm:spPr/>
    </dgm:pt>
    <dgm:pt modelId="{21EB8596-30C4-427A-B618-F8CB108F68E3}" type="pres">
      <dgm:prSet presAssocID="{F1F15C11-62CD-4D95-8531-72727074DB6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pward trend"/>
        </a:ext>
      </dgm:extLst>
    </dgm:pt>
    <dgm:pt modelId="{9F4BF80C-3E6B-41B3-AFFE-C8AED7751092}" type="pres">
      <dgm:prSet presAssocID="{F1F15C11-62CD-4D95-8531-72727074DB61}" presName="spaceRect" presStyleCnt="0"/>
      <dgm:spPr/>
    </dgm:pt>
    <dgm:pt modelId="{E827D5E9-4B4A-41B4-9C0A-B9E916F7E720}" type="pres">
      <dgm:prSet presAssocID="{F1F15C11-62CD-4D95-8531-72727074DB61}" presName="textRect" presStyleLbl="revTx" presStyleIdx="2" presStyleCnt="4">
        <dgm:presLayoutVars>
          <dgm:chMax val="1"/>
          <dgm:chPref val="1"/>
        </dgm:presLayoutVars>
      </dgm:prSet>
      <dgm:spPr/>
    </dgm:pt>
    <dgm:pt modelId="{BF54D5BF-651D-45B1-A3F6-1DA58D0AA09B}" type="pres">
      <dgm:prSet presAssocID="{550BEDC8-249B-44BC-804C-12ACF81508D4}" presName="sibTrans" presStyleCnt="0"/>
      <dgm:spPr/>
    </dgm:pt>
    <dgm:pt modelId="{7AB0A54B-A7C7-4079-944F-2ABE4FF9792D}" type="pres">
      <dgm:prSet presAssocID="{02BC4A65-32AB-4FD3-BF07-A5A333A56A54}" presName="compNode" presStyleCnt="0"/>
      <dgm:spPr/>
    </dgm:pt>
    <dgm:pt modelId="{B28F8129-6030-4AB1-BF37-692A49B17956}" type="pres">
      <dgm:prSet presAssocID="{02BC4A65-32AB-4FD3-BF07-A5A333A56A54}" presName="iconBgRect" presStyleLbl="bgShp" presStyleIdx="3" presStyleCnt="4"/>
      <dgm:spPr/>
    </dgm:pt>
    <dgm:pt modelId="{A1BBC680-3189-441C-917B-563C3B46DE86}" type="pres">
      <dgm:prSet presAssocID="{02BC4A65-32AB-4FD3-BF07-A5A333A56A5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ers"/>
        </a:ext>
      </dgm:extLst>
    </dgm:pt>
    <dgm:pt modelId="{76105E79-72DE-4404-8ED6-14B48133C635}" type="pres">
      <dgm:prSet presAssocID="{02BC4A65-32AB-4FD3-BF07-A5A333A56A54}" presName="spaceRect" presStyleCnt="0"/>
      <dgm:spPr/>
    </dgm:pt>
    <dgm:pt modelId="{032E2BEF-5CDF-4BBE-9DC2-7D90FA99F4C9}" type="pres">
      <dgm:prSet presAssocID="{02BC4A65-32AB-4FD3-BF07-A5A333A56A54}" presName="textRect" presStyleLbl="revTx" presStyleIdx="3" presStyleCnt="4">
        <dgm:presLayoutVars>
          <dgm:chMax val="1"/>
          <dgm:chPref val="1"/>
        </dgm:presLayoutVars>
      </dgm:prSet>
      <dgm:spPr/>
    </dgm:pt>
  </dgm:ptLst>
  <dgm:cxnLst>
    <dgm:cxn modelId="{59ABAD0B-622F-4EE1-9597-2BB050EB1A76}" srcId="{DF43BB61-7CB0-49E6-A402-A2C14CA8A7E9}" destId="{C2971F42-D399-4B2B-BA12-047AFBB5A324}" srcOrd="1" destOrd="0" parTransId="{38BCA6B5-97E7-49AA-BBDD-0DEB8D44352E}" sibTransId="{022BB155-E92B-4E3A-86B1-5A1B801DC9F6}"/>
    <dgm:cxn modelId="{14B8E026-5398-417A-800B-E0C01C571631}" srcId="{DF43BB61-7CB0-49E6-A402-A2C14CA8A7E9}" destId="{F1F15C11-62CD-4D95-8531-72727074DB61}" srcOrd="2" destOrd="0" parTransId="{A89CC17A-1B93-4CA8-B0EC-9CBA59BB0105}" sibTransId="{550BEDC8-249B-44BC-804C-12ACF81508D4}"/>
    <dgm:cxn modelId="{C51C8F60-B12B-4F74-9013-5EA1F648FAAE}" type="presOf" srcId="{F1F15C11-62CD-4D95-8531-72727074DB61}" destId="{E827D5E9-4B4A-41B4-9C0A-B9E916F7E720}" srcOrd="0" destOrd="0" presId="urn:microsoft.com/office/officeart/2018/5/layout/IconCircleLabelList"/>
    <dgm:cxn modelId="{E0C5DF4B-34E8-4F8D-BC04-559E5E0310D7}" srcId="{DF43BB61-7CB0-49E6-A402-A2C14CA8A7E9}" destId="{02BC4A65-32AB-4FD3-BF07-A5A333A56A54}" srcOrd="3" destOrd="0" parTransId="{68D89BA5-C073-4E33-B11B-64ED5E273DEF}" sibTransId="{4A5E5039-701E-4358-B1B0-C7EA3249000A}"/>
    <dgm:cxn modelId="{1C499C72-0F8F-45CD-B94E-174A15A27C9F}" type="presOf" srcId="{C2971F42-D399-4B2B-BA12-047AFBB5A324}" destId="{8E638822-FA2A-44DC-96B9-0973CFD05113}" srcOrd="0" destOrd="0" presId="urn:microsoft.com/office/officeart/2018/5/layout/IconCircleLabelList"/>
    <dgm:cxn modelId="{9F3DA08A-C183-4E3C-A392-E3392B1E2D00}" type="presOf" srcId="{02BC4A65-32AB-4FD3-BF07-A5A333A56A54}" destId="{032E2BEF-5CDF-4BBE-9DC2-7D90FA99F4C9}" srcOrd="0" destOrd="0" presId="urn:microsoft.com/office/officeart/2018/5/layout/IconCircleLabelList"/>
    <dgm:cxn modelId="{75886EC3-538E-4896-B4A5-000FBF8FAFD8}" type="presOf" srcId="{DF43BB61-7CB0-49E6-A402-A2C14CA8A7E9}" destId="{B3023B25-B735-49C2-9009-EBE939BFC017}" srcOrd="0" destOrd="0" presId="urn:microsoft.com/office/officeart/2018/5/layout/IconCircleLabelList"/>
    <dgm:cxn modelId="{BD5A66D8-9795-402A-A22E-201E383133EE}" type="presOf" srcId="{49362E4D-4828-404D-AC1A-1C2DE50F5663}" destId="{0BA028DD-FFF0-44E7-901E-F2DD9A2F5BFB}" srcOrd="0" destOrd="0" presId="urn:microsoft.com/office/officeart/2018/5/layout/IconCircleLabelList"/>
    <dgm:cxn modelId="{D8CFF2FF-A684-403A-953B-063E87196060}" srcId="{DF43BB61-7CB0-49E6-A402-A2C14CA8A7E9}" destId="{49362E4D-4828-404D-AC1A-1C2DE50F5663}" srcOrd="0" destOrd="0" parTransId="{5B6CAD84-DE61-447D-AC55-6DC64C2C2A11}" sibTransId="{FDDAF2A3-7F80-4DD9-964D-A835E9E9157B}"/>
    <dgm:cxn modelId="{01FC803D-E6CB-4358-92AA-436BACE19F51}" type="presParOf" srcId="{B3023B25-B735-49C2-9009-EBE939BFC017}" destId="{BAD11393-9B26-4CD4-975B-3C7F0DFBD673}" srcOrd="0" destOrd="0" presId="urn:microsoft.com/office/officeart/2018/5/layout/IconCircleLabelList"/>
    <dgm:cxn modelId="{0B1C7D1D-0ABB-40E1-ABA4-016F73CA31CC}" type="presParOf" srcId="{BAD11393-9B26-4CD4-975B-3C7F0DFBD673}" destId="{D37FC582-FF7E-489E-A508-4E3550C61CFF}" srcOrd="0" destOrd="0" presId="urn:microsoft.com/office/officeart/2018/5/layout/IconCircleLabelList"/>
    <dgm:cxn modelId="{46882C49-9EF9-47C5-B30E-503883066711}" type="presParOf" srcId="{BAD11393-9B26-4CD4-975B-3C7F0DFBD673}" destId="{F4053138-7F26-49F3-8ACE-293FCB88722D}" srcOrd="1" destOrd="0" presId="urn:microsoft.com/office/officeart/2018/5/layout/IconCircleLabelList"/>
    <dgm:cxn modelId="{8967DF50-7A1E-48F7-B52C-E573E4A3ED48}" type="presParOf" srcId="{BAD11393-9B26-4CD4-975B-3C7F0DFBD673}" destId="{680A50D5-0FC4-4D8D-8A6A-B0369A264BEB}" srcOrd="2" destOrd="0" presId="urn:microsoft.com/office/officeart/2018/5/layout/IconCircleLabelList"/>
    <dgm:cxn modelId="{4CCF9CE3-7E2D-4DEC-8DB9-B190A9992547}" type="presParOf" srcId="{BAD11393-9B26-4CD4-975B-3C7F0DFBD673}" destId="{0BA028DD-FFF0-44E7-901E-F2DD9A2F5BFB}" srcOrd="3" destOrd="0" presId="urn:microsoft.com/office/officeart/2018/5/layout/IconCircleLabelList"/>
    <dgm:cxn modelId="{B5C01699-3E21-4DB7-BDB1-BDF82B1F5583}" type="presParOf" srcId="{B3023B25-B735-49C2-9009-EBE939BFC017}" destId="{29C6D716-F0FF-46D7-9A74-AD09DA9814EB}" srcOrd="1" destOrd="0" presId="urn:microsoft.com/office/officeart/2018/5/layout/IconCircleLabelList"/>
    <dgm:cxn modelId="{0E4E4931-64D7-46DA-928F-EA9222A42D63}" type="presParOf" srcId="{B3023B25-B735-49C2-9009-EBE939BFC017}" destId="{62356455-8D98-4CAF-BA3E-C45333FB16C8}" srcOrd="2" destOrd="0" presId="urn:microsoft.com/office/officeart/2018/5/layout/IconCircleLabelList"/>
    <dgm:cxn modelId="{8CC1DBA3-0907-4B81-A09E-034C4ED7410D}" type="presParOf" srcId="{62356455-8D98-4CAF-BA3E-C45333FB16C8}" destId="{AF0F9233-2605-42CC-9664-B0C14FAF774E}" srcOrd="0" destOrd="0" presId="urn:microsoft.com/office/officeart/2018/5/layout/IconCircleLabelList"/>
    <dgm:cxn modelId="{51ECCD3F-8921-4A78-8539-1824DA77D6D6}" type="presParOf" srcId="{62356455-8D98-4CAF-BA3E-C45333FB16C8}" destId="{8EB7D36D-F8A3-4DD5-9B0E-D11FD7D565B9}" srcOrd="1" destOrd="0" presId="urn:microsoft.com/office/officeart/2018/5/layout/IconCircleLabelList"/>
    <dgm:cxn modelId="{28C34160-3335-4BAC-93CB-2D75CDC50554}" type="presParOf" srcId="{62356455-8D98-4CAF-BA3E-C45333FB16C8}" destId="{E9422CA9-2F9E-4755-90D3-8FAC4995C5E0}" srcOrd="2" destOrd="0" presId="urn:microsoft.com/office/officeart/2018/5/layout/IconCircleLabelList"/>
    <dgm:cxn modelId="{229B3FC6-2597-4AD6-9A86-BDB7C7FA8BA5}" type="presParOf" srcId="{62356455-8D98-4CAF-BA3E-C45333FB16C8}" destId="{8E638822-FA2A-44DC-96B9-0973CFD05113}" srcOrd="3" destOrd="0" presId="urn:microsoft.com/office/officeart/2018/5/layout/IconCircleLabelList"/>
    <dgm:cxn modelId="{3E7AB8DD-7B5D-4DDD-8B99-A0BC6AF8EF74}" type="presParOf" srcId="{B3023B25-B735-49C2-9009-EBE939BFC017}" destId="{7A3317F6-D1F5-444B-85E4-0EE2FA037858}" srcOrd="3" destOrd="0" presId="urn:microsoft.com/office/officeart/2018/5/layout/IconCircleLabelList"/>
    <dgm:cxn modelId="{500CDEB3-0511-461D-8458-DECB5DF537C0}" type="presParOf" srcId="{B3023B25-B735-49C2-9009-EBE939BFC017}" destId="{B8B33412-D0C8-4CBD-B8C5-EA9925F790C2}" srcOrd="4" destOrd="0" presId="urn:microsoft.com/office/officeart/2018/5/layout/IconCircleLabelList"/>
    <dgm:cxn modelId="{18D9E706-A55B-450A-AE2F-E3F04C3C3325}" type="presParOf" srcId="{B8B33412-D0C8-4CBD-B8C5-EA9925F790C2}" destId="{9CF987E8-78A5-40FC-B267-13C03DEDA66E}" srcOrd="0" destOrd="0" presId="urn:microsoft.com/office/officeart/2018/5/layout/IconCircleLabelList"/>
    <dgm:cxn modelId="{0E2101CF-C3DE-4AC6-856C-4A178C64F729}" type="presParOf" srcId="{B8B33412-D0C8-4CBD-B8C5-EA9925F790C2}" destId="{21EB8596-30C4-427A-B618-F8CB108F68E3}" srcOrd="1" destOrd="0" presId="urn:microsoft.com/office/officeart/2018/5/layout/IconCircleLabelList"/>
    <dgm:cxn modelId="{148BDC37-DF00-4281-B8F5-81A903721CD8}" type="presParOf" srcId="{B8B33412-D0C8-4CBD-B8C5-EA9925F790C2}" destId="{9F4BF80C-3E6B-41B3-AFFE-C8AED7751092}" srcOrd="2" destOrd="0" presId="urn:microsoft.com/office/officeart/2018/5/layout/IconCircleLabelList"/>
    <dgm:cxn modelId="{197EE03E-1424-4BB3-8463-879E0E1836CF}" type="presParOf" srcId="{B8B33412-D0C8-4CBD-B8C5-EA9925F790C2}" destId="{E827D5E9-4B4A-41B4-9C0A-B9E916F7E720}" srcOrd="3" destOrd="0" presId="urn:microsoft.com/office/officeart/2018/5/layout/IconCircleLabelList"/>
    <dgm:cxn modelId="{2464FA85-7B62-4024-9A64-5C542025AFB7}" type="presParOf" srcId="{B3023B25-B735-49C2-9009-EBE939BFC017}" destId="{BF54D5BF-651D-45B1-A3F6-1DA58D0AA09B}" srcOrd="5" destOrd="0" presId="urn:microsoft.com/office/officeart/2018/5/layout/IconCircleLabelList"/>
    <dgm:cxn modelId="{25C501A6-8F45-4B86-A2AF-C73A5EC18C31}" type="presParOf" srcId="{B3023B25-B735-49C2-9009-EBE939BFC017}" destId="{7AB0A54B-A7C7-4079-944F-2ABE4FF9792D}" srcOrd="6" destOrd="0" presId="urn:microsoft.com/office/officeart/2018/5/layout/IconCircleLabelList"/>
    <dgm:cxn modelId="{DCF23350-1E0D-4D53-B3AB-D0E6A91A5FE4}" type="presParOf" srcId="{7AB0A54B-A7C7-4079-944F-2ABE4FF9792D}" destId="{B28F8129-6030-4AB1-BF37-692A49B17956}" srcOrd="0" destOrd="0" presId="urn:microsoft.com/office/officeart/2018/5/layout/IconCircleLabelList"/>
    <dgm:cxn modelId="{0827FF66-169F-43B0-A8E2-498C4B187ECD}" type="presParOf" srcId="{7AB0A54B-A7C7-4079-944F-2ABE4FF9792D}" destId="{A1BBC680-3189-441C-917B-563C3B46DE86}" srcOrd="1" destOrd="0" presId="urn:microsoft.com/office/officeart/2018/5/layout/IconCircleLabelList"/>
    <dgm:cxn modelId="{68DF0F0E-6AF8-4666-8052-63E66E3FCA2B}" type="presParOf" srcId="{7AB0A54B-A7C7-4079-944F-2ABE4FF9792D}" destId="{76105E79-72DE-4404-8ED6-14B48133C635}" srcOrd="2" destOrd="0" presId="urn:microsoft.com/office/officeart/2018/5/layout/IconCircleLabelList"/>
    <dgm:cxn modelId="{C97DA23A-B489-4C5F-9E73-1B514DF9D5AA}" type="presParOf" srcId="{7AB0A54B-A7C7-4079-944F-2ABE4FF9792D}" destId="{032E2BEF-5CDF-4BBE-9DC2-7D90FA99F4C9}" srcOrd="3" destOrd="0" presId="urn:microsoft.com/office/officeart/2018/5/layout/IconCircle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A5BB058-37B9-4FE1-9039-FFABD72B6253}" type="doc">
      <dgm:prSet loTypeId="urn:microsoft.com/office/officeart/2016/7/layout/VerticalSolidActionList" loCatId="List" qsTypeId="urn:microsoft.com/office/officeart/2005/8/quickstyle/simple1" qsCatId="simple" csTypeId="urn:microsoft.com/office/officeart/2005/8/colors/colorful5" csCatId="colorful"/>
      <dgm:spPr/>
      <dgm:t>
        <a:bodyPr/>
        <a:lstStyle/>
        <a:p>
          <a:endParaRPr lang="en-US"/>
        </a:p>
      </dgm:t>
    </dgm:pt>
    <dgm:pt modelId="{3C0362DD-3027-4BE6-B15B-908365674167}">
      <dgm:prSet custT="1"/>
      <dgm:spPr/>
      <dgm:t>
        <a:bodyPr/>
        <a:lstStyle/>
        <a:p>
          <a:r>
            <a:rPr lang="en-US" sz="1800"/>
            <a:t>Be</a:t>
          </a:r>
        </a:p>
      </dgm:t>
    </dgm:pt>
    <dgm:pt modelId="{EEBEE721-BF18-44F9-AE1B-A47204DB7B85}" type="parTrans" cxnId="{6FA38F41-137E-497E-A325-CB594D9C5A0B}">
      <dgm:prSet/>
      <dgm:spPr/>
      <dgm:t>
        <a:bodyPr/>
        <a:lstStyle/>
        <a:p>
          <a:endParaRPr lang="en-US" sz="1800"/>
        </a:p>
      </dgm:t>
    </dgm:pt>
    <dgm:pt modelId="{0D8687C0-D112-42E5-ACDA-8451BE19A86D}" type="sibTrans" cxnId="{6FA38F41-137E-497E-A325-CB594D9C5A0B}">
      <dgm:prSet/>
      <dgm:spPr/>
      <dgm:t>
        <a:bodyPr/>
        <a:lstStyle/>
        <a:p>
          <a:endParaRPr lang="en-US" sz="1800"/>
        </a:p>
      </dgm:t>
    </dgm:pt>
    <dgm:pt modelId="{9A551C57-AC0F-4543-997E-1C8D97B41429}">
      <dgm:prSet custT="1"/>
      <dgm:spPr/>
      <dgm:t>
        <a:bodyPr/>
        <a:lstStyle/>
        <a:p>
          <a:r>
            <a:rPr lang="en-US" sz="1800" dirty="0"/>
            <a:t>Be Intentional in Brotherhood</a:t>
          </a:r>
        </a:p>
      </dgm:t>
    </dgm:pt>
    <dgm:pt modelId="{8C739ACC-7970-4C17-BEE8-74ACFEEDB64A}" type="parTrans" cxnId="{4C13939A-C546-4B48-9560-990942D441DD}">
      <dgm:prSet/>
      <dgm:spPr/>
      <dgm:t>
        <a:bodyPr/>
        <a:lstStyle/>
        <a:p>
          <a:endParaRPr lang="en-US" sz="1800"/>
        </a:p>
      </dgm:t>
    </dgm:pt>
    <dgm:pt modelId="{49694DE6-FDB7-4E35-B6CE-4AE9E99A3405}" type="sibTrans" cxnId="{4C13939A-C546-4B48-9560-990942D441DD}">
      <dgm:prSet/>
      <dgm:spPr/>
      <dgm:t>
        <a:bodyPr/>
        <a:lstStyle/>
        <a:p>
          <a:endParaRPr lang="en-US" sz="1800"/>
        </a:p>
      </dgm:t>
    </dgm:pt>
    <dgm:pt modelId="{880E24EE-BD7B-4FBE-B51F-390485252EED}">
      <dgm:prSet custT="1"/>
      <dgm:spPr/>
      <dgm:t>
        <a:bodyPr/>
        <a:lstStyle/>
        <a:p>
          <a:r>
            <a:rPr lang="en-US" sz="1800"/>
            <a:t>Commit</a:t>
          </a:r>
        </a:p>
      </dgm:t>
    </dgm:pt>
    <dgm:pt modelId="{6C87057F-BADB-455F-8470-6D1C1DEAAE5E}" type="parTrans" cxnId="{8F271AE1-4EBC-4FA3-9F87-E2F893F78074}">
      <dgm:prSet/>
      <dgm:spPr/>
      <dgm:t>
        <a:bodyPr/>
        <a:lstStyle/>
        <a:p>
          <a:endParaRPr lang="en-US" sz="1800"/>
        </a:p>
      </dgm:t>
    </dgm:pt>
    <dgm:pt modelId="{5570C987-1EB5-43B2-8FB4-CC9C7AB9033E}" type="sibTrans" cxnId="{8F271AE1-4EBC-4FA3-9F87-E2F893F78074}">
      <dgm:prSet/>
      <dgm:spPr/>
      <dgm:t>
        <a:bodyPr/>
        <a:lstStyle/>
        <a:p>
          <a:endParaRPr lang="en-US" sz="1800"/>
        </a:p>
      </dgm:t>
    </dgm:pt>
    <dgm:pt modelId="{D193809C-1E73-4295-88DD-861857D60E3A}">
      <dgm:prSet custT="1"/>
      <dgm:spPr/>
      <dgm:t>
        <a:bodyPr/>
        <a:lstStyle/>
        <a:p>
          <a:r>
            <a:rPr lang="en-US" sz="1800"/>
            <a:t>Commit to Shared Disciplines (Prayer, Study)</a:t>
          </a:r>
        </a:p>
      </dgm:t>
    </dgm:pt>
    <dgm:pt modelId="{E21A2952-7420-4C50-B310-8AB23E7FEAC7}" type="parTrans" cxnId="{50779116-D12A-435A-AB81-46EEE9A4394E}">
      <dgm:prSet/>
      <dgm:spPr/>
      <dgm:t>
        <a:bodyPr/>
        <a:lstStyle/>
        <a:p>
          <a:endParaRPr lang="en-US" sz="1800"/>
        </a:p>
      </dgm:t>
    </dgm:pt>
    <dgm:pt modelId="{60CBB5A1-D25E-41F6-BBD6-4D5964D4BEA8}" type="sibTrans" cxnId="{50779116-D12A-435A-AB81-46EEE9A4394E}">
      <dgm:prSet/>
      <dgm:spPr/>
      <dgm:t>
        <a:bodyPr/>
        <a:lstStyle/>
        <a:p>
          <a:endParaRPr lang="en-US" sz="1800"/>
        </a:p>
      </dgm:t>
    </dgm:pt>
    <dgm:pt modelId="{4FC036CF-B6FF-453C-882B-879CF44EF4E4}">
      <dgm:prSet custT="1"/>
      <dgm:spPr/>
      <dgm:t>
        <a:bodyPr/>
        <a:lstStyle/>
        <a:p>
          <a:r>
            <a:rPr lang="en-US" sz="1800"/>
            <a:t>Serve</a:t>
          </a:r>
        </a:p>
      </dgm:t>
    </dgm:pt>
    <dgm:pt modelId="{3954C208-F4A8-4993-A031-B467DA14A690}" type="parTrans" cxnId="{2916A14E-17FB-4201-AE1F-E8EF40367869}">
      <dgm:prSet/>
      <dgm:spPr/>
      <dgm:t>
        <a:bodyPr/>
        <a:lstStyle/>
        <a:p>
          <a:endParaRPr lang="en-US" sz="1800"/>
        </a:p>
      </dgm:t>
    </dgm:pt>
    <dgm:pt modelId="{26FE4363-EF93-41DF-953B-82D1A48367BB}" type="sibTrans" cxnId="{2916A14E-17FB-4201-AE1F-E8EF40367869}">
      <dgm:prSet/>
      <dgm:spPr/>
      <dgm:t>
        <a:bodyPr/>
        <a:lstStyle/>
        <a:p>
          <a:endParaRPr lang="en-US" sz="1800"/>
        </a:p>
      </dgm:t>
    </dgm:pt>
    <dgm:pt modelId="{20144D67-C8EE-40E7-A682-D6D40376397D}">
      <dgm:prSet custT="1"/>
      <dgm:spPr/>
      <dgm:t>
        <a:bodyPr/>
        <a:lstStyle/>
        <a:p>
          <a:r>
            <a:rPr lang="en-US" sz="1800"/>
            <a:t>Serve Together</a:t>
          </a:r>
        </a:p>
      </dgm:t>
    </dgm:pt>
    <dgm:pt modelId="{2CFF4778-EF3C-4CD4-A891-513BF2360DC9}" type="parTrans" cxnId="{93F1564D-1AE3-497F-BA0B-9F6AD55F1ED6}">
      <dgm:prSet/>
      <dgm:spPr/>
      <dgm:t>
        <a:bodyPr/>
        <a:lstStyle/>
        <a:p>
          <a:endParaRPr lang="en-US" sz="1800"/>
        </a:p>
      </dgm:t>
    </dgm:pt>
    <dgm:pt modelId="{6C0B05BD-6AAF-4E50-8EDE-09E8DDAEA52C}" type="sibTrans" cxnId="{93F1564D-1AE3-497F-BA0B-9F6AD55F1ED6}">
      <dgm:prSet/>
      <dgm:spPr/>
      <dgm:t>
        <a:bodyPr/>
        <a:lstStyle/>
        <a:p>
          <a:endParaRPr lang="en-US" sz="1800"/>
        </a:p>
      </dgm:t>
    </dgm:pt>
    <dgm:pt modelId="{3816E7EE-70D2-479E-98C6-7356AD01A915}">
      <dgm:prSet custT="1"/>
      <dgm:spPr/>
      <dgm:t>
        <a:bodyPr/>
        <a:lstStyle/>
        <a:p>
          <a:r>
            <a:rPr lang="en-US" sz="1800"/>
            <a:t>Support</a:t>
          </a:r>
        </a:p>
      </dgm:t>
    </dgm:pt>
    <dgm:pt modelId="{5782D3F2-AAC9-43F0-AE37-731DAB278700}" type="parTrans" cxnId="{59C317EE-7747-41F8-A73E-BC8A58F8404C}">
      <dgm:prSet/>
      <dgm:spPr/>
      <dgm:t>
        <a:bodyPr/>
        <a:lstStyle/>
        <a:p>
          <a:endParaRPr lang="en-US" sz="1800"/>
        </a:p>
      </dgm:t>
    </dgm:pt>
    <dgm:pt modelId="{65091D99-230A-42DC-92CA-F3E535CB2C98}" type="sibTrans" cxnId="{59C317EE-7747-41F8-A73E-BC8A58F8404C}">
      <dgm:prSet/>
      <dgm:spPr/>
      <dgm:t>
        <a:bodyPr/>
        <a:lstStyle/>
        <a:p>
          <a:endParaRPr lang="en-US" sz="1800"/>
        </a:p>
      </dgm:t>
    </dgm:pt>
    <dgm:pt modelId="{F50E641B-7186-4353-ADB7-D2C142795200}">
      <dgm:prSet custT="1"/>
      <dgm:spPr/>
      <dgm:t>
        <a:bodyPr/>
        <a:lstStyle/>
        <a:p>
          <a:r>
            <a:rPr lang="en-US" sz="1800"/>
            <a:t>Support Each Other</a:t>
          </a:r>
        </a:p>
      </dgm:t>
    </dgm:pt>
    <dgm:pt modelId="{1BD64270-3ACC-4841-A4FF-9353F731BADC}" type="parTrans" cxnId="{250EF709-C5EF-4C6E-AB47-7C1DE3C34759}">
      <dgm:prSet/>
      <dgm:spPr/>
      <dgm:t>
        <a:bodyPr/>
        <a:lstStyle/>
        <a:p>
          <a:endParaRPr lang="en-US" sz="1800"/>
        </a:p>
      </dgm:t>
    </dgm:pt>
    <dgm:pt modelId="{5BF3FA4C-20B7-4EF4-BFFB-3071621D6AC8}" type="sibTrans" cxnId="{250EF709-C5EF-4C6E-AB47-7C1DE3C34759}">
      <dgm:prSet/>
      <dgm:spPr/>
      <dgm:t>
        <a:bodyPr/>
        <a:lstStyle/>
        <a:p>
          <a:endParaRPr lang="en-US" sz="1800"/>
        </a:p>
      </dgm:t>
    </dgm:pt>
    <dgm:pt modelId="{49BB2E01-AC69-472C-8987-89454AD44356}">
      <dgm:prSet custT="1"/>
      <dgm:spPr/>
      <dgm:t>
        <a:bodyPr/>
        <a:lstStyle/>
        <a:p>
          <a:r>
            <a:rPr lang="en-US" sz="1800"/>
            <a:t>Build</a:t>
          </a:r>
        </a:p>
      </dgm:t>
    </dgm:pt>
    <dgm:pt modelId="{7A022594-5FCD-46B0-BA28-60BACFFA1C62}" type="parTrans" cxnId="{D07340E6-1F83-4F12-8DAE-2DD3ADCC2B8D}">
      <dgm:prSet/>
      <dgm:spPr/>
      <dgm:t>
        <a:bodyPr/>
        <a:lstStyle/>
        <a:p>
          <a:endParaRPr lang="en-US" sz="1800"/>
        </a:p>
      </dgm:t>
    </dgm:pt>
    <dgm:pt modelId="{5F4366D9-FEBA-462C-B0E8-022773F778A4}" type="sibTrans" cxnId="{D07340E6-1F83-4F12-8DAE-2DD3ADCC2B8D}">
      <dgm:prSet/>
      <dgm:spPr/>
      <dgm:t>
        <a:bodyPr/>
        <a:lstStyle/>
        <a:p>
          <a:endParaRPr lang="en-US" sz="1800"/>
        </a:p>
      </dgm:t>
    </dgm:pt>
    <dgm:pt modelId="{E48B98BC-32F9-4DAC-AAF4-2ECE6CBD5DCD}">
      <dgm:prSet custT="1"/>
      <dgm:spPr/>
      <dgm:t>
        <a:bodyPr/>
        <a:lstStyle/>
        <a:p>
          <a:r>
            <a:rPr lang="en-US" sz="1800"/>
            <a:t>Build Accountability</a:t>
          </a:r>
        </a:p>
      </dgm:t>
    </dgm:pt>
    <dgm:pt modelId="{42059D3B-45F5-4CC8-AD7C-2EC9D5635D58}" type="parTrans" cxnId="{468F2F27-9673-4F26-8BAF-AAF81A0FD722}">
      <dgm:prSet/>
      <dgm:spPr/>
      <dgm:t>
        <a:bodyPr/>
        <a:lstStyle/>
        <a:p>
          <a:endParaRPr lang="en-US" sz="1800"/>
        </a:p>
      </dgm:t>
    </dgm:pt>
    <dgm:pt modelId="{E8AB62F0-679E-45A9-BF0C-FC536E5B027A}" type="sibTrans" cxnId="{468F2F27-9673-4F26-8BAF-AAF81A0FD722}">
      <dgm:prSet/>
      <dgm:spPr/>
      <dgm:t>
        <a:bodyPr/>
        <a:lstStyle/>
        <a:p>
          <a:endParaRPr lang="en-US" sz="1800"/>
        </a:p>
      </dgm:t>
    </dgm:pt>
    <dgm:pt modelId="{F633C819-1902-4AB7-A039-784849721F0C}">
      <dgm:prSet custT="1"/>
      <dgm:spPr/>
      <dgm:t>
        <a:bodyPr/>
        <a:lstStyle/>
        <a:p>
          <a:r>
            <a:rPr lang="en-US" sz="1800"/>
            <a:t>Mentor Across</a:t>
          </a:r>
        </a:p>
      </dgm:t>
    </dgm:pt>
    <dgm:pt modelId="{102E3B0B-755A-4CD1-9E62-5889E1F61387}" type="parTrans" cxnId="{5D35FD25-2B2D-40F1-9D60-A125EAE4F883}">
      <dgm:prSet/>
      <dgm:spPr/>
      <dgm:t>
        <a:bodyPr/>
        <a:lstStyle/>
        <a:p>
          <a:endParaRPr lang="en-US" sz="1800"/>
        </a:p>
      </dgm:t>
    </dgm:pt>
    <dgm:pt modelId="{10B6D424-BBEF-4F32-BD4C-AACDCBB77EA0}" type="sibTrans" cxnId="{5D35FD25-2B2D-40F1-9D60-A125EAE4F883}">
      <dgm:prSet/>
      <dgm:spPr/>
      <dgm:t>
        <a:bodyPr/>
        <a:lstStyle/>
        <a:p>
          <a:endParaRPr lang="en-US" sz="1800"/>
        </a:p>
      </dgm:t>
    </dgm:pt>
    <dgm:pt modelId="{CD85B78F-C15F-497B-AD80-75811A49C975}">
      <dgm:prSet custT="1"/>
      <dgm:spPr/>
      <dgm:t>
        <a:bodyPr/>
        <a:lstStyle/>
        <a:p>
          <a:r>
            <a:rPr lang="en-US" sz="1800"/>
            <a:t>Mentor Across Generations</a:t>
          </a:r>
        </a:p>
      </dgm:t>
    </dgm:pt>
    <dgm:pt modelId="{B8F089F2-C847-4117-9C92-A1F143765B07}" type="parTrans" cxnId="{51F24A99-4C97-40CC-BE61-26BA8377AF78}">
      <dgm:prSet/>
      <dgm:spPr/>
      <dgm:t>
        <a:bodyPr/>
        <a:lstStyle/>
        <a:p>
          <a:endParaRPr lang="en-US" sz="1800"/>
        </a:p>
      </dgm:t>
    </dgm:pt>
    <dgm:pt modelId="{66391547-B795-4D5E-BCD4-AD07A1D6EC1E}" type="sibTrans" cxnId="{51F24A99-4C97-40CC-BE61-26BA8377AF78}">
      <dgm:prSet/>
      <dgm:spPr/>
      <dgm:t>
        <a:bodyPr/>
        <a:lstStyle/>
        <a:p>
          <a:endParaRPr lang="en-US" sz="1800"/>
        </a:p>
      </dgm:t>
    </dgm:pt>
    <dgm:pt modelId="{00E985C6-C270-48E0-9617-D16A766483B5}">
      <dgm:prSet custT="1"/>
      <dgm:spPr/>
      <dgm:t>
        <a:bodyPr/>
        <a:lstStyle/>
        <a:p>
          <a:r>
            <a:rPr lang="en-US" sz="1800"/>
            <a:t>Stay</a:t>
          </a:r>
        </a:p>
      </dgm:t>
    </dgm:pt>
    <dgm:pt modelId="{03B9FC38-4595-4B38-8BA6-8EE15F96112F}" type="parTrans" cxnId="{7EF4435B-2863-4FDD-B695-D70B59FD712F}">
      <dgm:prSet/>
      <dgm:spPr/>
      <dgm:t>
        <a:bodyPr/>
        <a:lstStyle/>
        <a:p>
          <a:endParaRPr lang="en-US" sz="1800"/>
        </a:p>
      </dgm:t>
    </dgm:pt>
    <dgm:pt modelId="{80AE325F-48FA-4B13-BA9A-136B5087D158}" type="sibTrans" cxnId="{7EF4435B-2863-4FDD-B695-D70B59FD712F}">
      <dgm:prSet/>
      <dgm:spPr/>
      <dgm:t>
        <a:bodyPr/>
        <a:lstStyle/>
        <a:p>
          <a:endParaRPr lang="en-US" sz="1800"/>
        </a:p>
      </dgm:t>
    </dgm:pt>
    <dgm:pt modelId="{1997B1ED-5D4F-467A-BF01-4AD31659E5DC}">
      <dgm:prSet custT="1"/>
      <dgm:spPr/>
      <dgm:t>
        <a:bodyPr/>
        <a:lstStyle/>
        <a:p>
          <a:r>
            <a:rPr lang="en-US" sz="1800"/>
            <a:t>Stay Christ-Centered</a:t>
          </a:r>
        </a:p>
      </dgm:t>
    </dgm:pt>
    <dgm:pt modelId="{B2A619BC-FA1B-43AD-AA1A-8B77802FE451}" type="parTrans" cxnId="{3CC72AE8-0B82-46B7-9DAE-0F250501CCC5}">
      <dgm:prSet/>
      <dgm:spPr/>
      <dgm:t>
        <a:bodyPr/>
        <a:lstStyle/>
        <a:p>
          <a:endParaRPr lang="en-US" sz="1800"/>
        </a:p>
      </dgm:t>
    </dgm:pt>
    <dgm:pt modelId="{DC4C7914-0A1D-4EA7-BA12-E76AA954E05E}" type="sibTrans" cxnId="{3CC72AE8-0B82-46B7-9DAE-0F250501CCC5}">
      <dgm:prSet/>
      <dgm:spPr/>
      <dgm:t>
        <a:bodyPr/>
        <a:lstStyle/>
        <a:p>
          <a:endParaRPr lang="en-US" sz="1800"/>
        </a:p>
      </dgm:t>
    </dgm:pt>
    <dgm:pt modelId="{57FA221E-9BB5-40ED-8D79-915D20BF3F2D}" type="pres">
      <dgm:prSet presAssocID="{6A5BB058-37B9-4FE1-9039-FFABD72B6253}" presName="Name0" presStyleCnt="0">
        <dgm:presLayoutVars>
          <dgm:dir/>
          <dgm:animLvl val="lvl"/>
          <dgm:resizeHandles val="exact"/>
        </dgm:presLayoutVars>
      </dgm:prSet>
      <dgm:spPr/>
    </dgm:pt>
    <dgm:pt modelId="{A6EB7D2F-060F-4449-B0EE-C70C58B67FBD}" type="pres">
      <dgm:prSet presAssocID="{3C0362DD-3027-4BE6-B15B-908365674167}" presName="linNode" presStyleCnt="0"/>
      <dgm:spPr/>
    </dgm:pt>
    <dgm:pt modelId="{25DA87C7-6B99-4ED6-9904-66959C426D36}" type="pres">
      <dgm:prSet presAssocID="{3C0362DD-3027-4BE6-B15B-908365674167}" presName="parentText" presStyleLbl="alignNode1" presStyleIdx="0" presStyleCnt="7">
        <dgm:presLayoutVars>
          <dgm:chMax val="1"/>
          <dgm:bulletEnabled/>
        </dgm:presLayoutVars>
      </dgm:prSet>
      <dgm:spPr/>
    </dgm:pt>
    <dgm:pt modelId="{71A64A4B-EA2E-404C-BE0B-AF3448223445}" type="pres">
      <dgm:prSet presAssocID="{3C0362DD-3027-4BE6-B15B-908365674167}" presName="descendantText" presStyleLbl="alignAccFollowNode1" presStyleIdx="0" presStyleCnt="7">
        <dgm:presLayoutVars>
          <dgm:bulletEnabled/>
        </dgm:presLayoutVars>
      </dgm:prSet>
      <dgm:spPr/>
    </dgm:pt>
    <dgm:pt modelId="{FAC23A58-7757-458D-A9FF-EF66EA8A068B}" type="pres">
      <dgm:prSet presAssocID="{0D8687C0-D112-42E5-ACDA-8451BE19A86D}" presName="sp" presStyleCnt="0"/>
      <dgm:spPr/>
    </dgm:pt>
    <dgm:pt modelId="{2F4CC7C3-8333-40C9-BA8B-DD48150CD90C}" type="pres">
      <dgm:prSet presAssocID="{880E24EE-BD7B-4FBE-B51F-390485252EED}" presName="linNode" presStyleCnt="0"/>
      <dgm:spPr/>
    </dgm:pt>
    <dgm:pt modelId="{B4093D54-A737-441E-9DA8-F6FF2673C002}" type="pres">
      <dgm:prSet presAssocID="{880E24EE-BD7B-4FBE-B51F-390485252EED}" presName="parentText" presStyleLbl="alignNode1" presStyleIdx="1" presStyleCnt="7">
        <dgm:presLayoutVars>
          <dgm:chMax val="1"/>
          <dgm:bulletEnabled/>
        </dgm:presLayoutVars>
      </dgm:prSet>
      <dgm:spPr/>
    </dgm:pt>
    <dgm:pt modelId="{189705E8-9067-47E8-A6F7-2943C35FFD46}" type="pres">
      <dgm:prSet presAssocID="{880E24EE-BD7B-4FBE-B51F-390485252EED}" presName="descendantText" presStyleLbl="alignAccFollowNode1" presStyleIdx="1" presStyleCnt="7">
        <dgm:presLayoutVars>
          <dgm:bulletEnabled/>
        </dgm:presLayoutVars>
      </dgm:prSet>
      <dgm:spPr/>
    </dgm:pt>
    <dgm:pt modelId="{417BE57A-89DD-42AD-82AC-BE6346242A8A}" type="pres">
      <dgm:prSet presAssocID="{5570C987-1EB5-43B2-8FB4-CC9C7AB9033E}" presName="sp" presStyleCnt="0"/>
      <dgm:spPr/>
    </dgm:pt>
    <dgm:pt modelId="{E20C8D3E-1891-4A7C-B0F2-06465D417312}" type="pres">
      <dgm:prSet presAssocID="{4FC036CF-B6FF-453C-882B-879CF44EF4E4}" presName="linNode" presStyleCnt="0"/>
      <dgm:spPr/>
    </dgm:pt>
    <dgm:pt modelId="{517FA913-D553-4EF1-8EE1-D2078545AF99}" type="pres">
      <dgm:prSet presAssocID="{4FC036CF-B6FF-453C-882B-879CF44EF4E4}" presName="parentText" presStyleLbl="alignNode1" presStyleIdx="2" presStyleCnt="7">
        <dgm:presLayoutVars>
          <dgm:chMax val="1"/>
          <dgm:bulletEnabled/>
        </dgm:presLayoutVars>
      </dgm:prSet>
      <dgm:spPr/>
    </dgm:pt>
    <dgm:pt modelId="{37E4B2DC-7E72-476E-9CD8-DDC723329690}" type="pres">
      <dgm:prSet presAssocID="{4FC036CF-B6FF-453C-882B-879CF44EF4E4}" presName="descendantText" presStyleLbl="alignAccFollowNode1" presStyleIdx="2" presStyleCnt="7">
        <dgm:presLayoutVars>
          <dgm:bulletEnabled/>
        </dgm:presLayoutVars>
      </dgm:prSet>
      <dgm:spPr/>
    </dgm:pt>
    <dgm:pt modelId="{005F0E40-D53B-4130-8E84-17472C70BAD5}" type="pres">
      <dgm:prSet presAssocID="{26FE4363-EF93-41DF-953B-82D1A48367BB}" presName="sp" presStyleCnt="0"/>
      <dgm:spPr/>
    </dgm:pt>
    <dgm:pt modelId="{3C468AD1-0043-4583-B400-D70D96008011}" type="pres">
      <dgm:prSet presAssocID="{3816E7EE-70D2-479E-98C6-7356AD01A915}" presName="linNode" presStyleCnt="0"/>
      <dgm:spPr/>
    </dgm:pt>
    <dgm:pt modelId="{C79FB6DD-7FEF-480D-8119-93BE5D86CDB1}" type="pres">
      <dgm:prSet presAssocID="{3816E7EE-70D2-479E-98C6-7356AD01A915}" presName="parentText" presStyleLbl="alignNode1" presStyleIdx="3" presStyleCnt="7">
        <dgm:presLayoutVars>
          <dgm:chMax val="1"/>
          <dgm:bulletEnabled/>
        </dgm:presLayoutVars>
      </dgm:prSet>
      <dgm:spPr/>
    </dgm:pt>
    <dgm:pt modelId="{DC45B1C9-2DF2-4C30-B06B-C9A8C59B2C41}" type="pres">
      <dgm:prSet presAssocID="{3816E7EE-70D2-479E-98C6-7356AD01A915}" presName="descendantText" presStyleLbl="alignAccFollowNode1" presStyleIdx="3" presStyleCnt="7">
        <dgm:presLayoutVars>
          <dgm:bulletEnabled/>
        </dgm:presLayoutVars>
      </dgm:prSet>
      <dgm:spPr/>
    </dgm:pt>
    <dgm:pt modelId="{951AF342-0747-49A9-823A-6A07838A838D}" type="pres">
      <dgm:prSet presAssocID="{65091D99-230A-42DC-92CA-F3E535CB2C98}" presName="sp" presStyleCnt="0"/>
      <dgm:spPr/>
    </dgm:pt>
    <dgm:pt modelId="{FDE2C2C3-B21C-4361-996C-4A183D4DA057}" type="pres">
      <dgm:prSet presAssocID="{49BB2E01-AC69-472C-8987-89454AD44356}" presName="linNode" presStyleCnt="0"/>
      <dgm:spPr/>
    </dgm:pt>
    <dgm:pt modelId="{FAC58838-2F1E-4458-9F97-6C4AF664A04E}" type="pres">
      <dgm:prSet presAssocID="{49BB2E01-AC69-472C-8987-89454AD44356}" presName="parentText" presStyleLbl="alignNode1" presStyleIdx="4" presStyleCnt="7">
        <dgm:presLayoutVars>
          <dgm:chMax val="1"/>
          <dgm:bulletEnabled/>
        </dgm:presLayoutVars>
      </dgm:prSet>
      <dgm:spPr/>
    </dgm:pt>
    <dgm:pt modelId="{2FB4CAAC-164F-4225-A9F2-6C85EEF362DC}" type="pres">
      <dgm:prSet presAssocID="{49BB2E01-AC69-472C-8987-89454AD44356}" presName="descendantText" presStyleLbl="alignAccFollowNode1" presStyleIdx="4" presStyleCnt="7">
        <dgm:presLayoutVars>
          <dgm:bulletEnabled/>
        </dgm:presLayoutVars>
      </dgm:prSet>
      <dgm:spPr/>
    </dgm:pt>
    <dgm:pt modelId="{6B8DB26B-947F-4AB1-B9A6-0855E16A42BD}" type="pres">
      <dgm:prSet presAssocID="{5F4366D9-FEBA-462C-B0E8-022773F778A4}" presName="sp" presStyleCnt="0"/>
      <dgm:spPr/>
    </dgm:pt>
    <dgm:pt modelId="{6E821C2D-7285-4FA7-8341-5AA97E927A5D}" type="pres">
      <dgm:prSet presAssocID="{F633C819-1902-4AB7-A039-784849721F0C}" presName="linNode" presStyleCnt="0"/>
      <dgm:spPr/>
    </dgm:pt>
    <dgm:pt modelId="{480EC41D-477A-40D2-93DF-4BC2EC6FA36D}" type="pres">
      <dgm:prSet presAssocID="{F633C819-1902-4AB7-A039-784849721F0C}" presName="parentText" presStyleLbl="alignNode1" presStyleIdx="5" presStyleCnt="7">
        <dgm:presLayoutVars>
          <dgm:chMax val="1"/>
          <dgm:bulletEnabled/>
        </dgm:presLayoutVars>
      </dgm:prSet>
      <dgm:spPr/>
    </dgm:pt>
    <dgm:pt modelId="{61A825A3-48CF-4BD4-B270-6F2BA418A315}" type="pres">
      <dgm:prSet presAssocID="{F633C819-1902-4AB7-A039-784849721F0C}" presName="descendantText" presStyleLbl="alignAccFollowNode1" presStyleIdx="5" presStyleCnt="7">
        <dgm:presLayoutVars>
          <dgm:bulletEnabled/>
        </dgm:presLayoutVars>
      </dgm:prSet>
      <dgm:spPr/>
    </dgm:pt>
    <dgm:pt modelId="{0B05E776-88D7-4664-A9D9-56EC22C7C65E}" type="pres">
      <dgm:prSet presAssocID="{10B6D424-BBEF-4F32-BD4C-AACDCBB77EA0}" presName="sp" presStyleCnt="0"/>
      <dgm:spPr/>
    </dgm:pt>
    <dgm:pt modelId="{D494F5DB-3B2B-490A-AA22-369C6A73054E}" type="pres">
      <dgm:prSet presAssocID="{00E985C6-C270-48E0-9617-D16A766483B5}" presName="linNode" presStyleCnt="0"/>
      <dgm:spPr/>
    </dgm:pt>
    <dgm:pt modelId="{A707A316-4A0C-4971-8C43-FFDDF98376CD}" type="pres">
      <dgm:prSet presAssocID="{00E985C6-C270-48E0-9617-D16A766483B5}" presName="parentText" presStyleLbl="alignNode1" presStyleIdx="6" presStyleCnt="7">
        <dgm:presLayoutVars>
          <dgm:chMax val="1"/>
          <dgm:bulletEnabled/>
        </dgm:presLayoutVars>
      </dgm:prSet>
      <dgm:spPr/>
    </dgm:pt>
    <dgm:pt modelId="{A6E01C97-A425-41F5-BF82-F572AC0F0D35}" type="pres">
      <dgm:prSet presAssocID="{00E985C6-C270-48E0-9617-D16A766483B5}" presName="descendantText" presStyleLbl="alignAccFollowNode1" presStyleIdx="6" presStyleCnt="7">
        <dgm:presLayoutVars>
          <dgm:bulletEnabled/>
        </dgm:presLayoutVars>
      </dgm:prSet>
      <dgm:spPr/>
    </dgm:pt>
  </dgm:ptLst>
  <dgm:cxnLst>
    <dgm:cxn modelId="{250EF709-C5EF-4C6E-AB47-7C1DE3C34759}" srcId="{3816E7EE-70D2-479E-98C6-7356AD01A915}" destId="{F50E641B-7186-4353-ADB7-D2C142795200}" srcOrd="0" destOrd="0" parTransId="{1BD64270-3ACC-4841-A4FF-9353F731BADC}" sibTransId="{5BF3FA4C-20B7-4EF4-BFFB-3071621D6AC8}"/>
    <dgm:cxn modelId="{50779116-D12A-435A-AB81-46EEE9A4394E}" srcId="{880E24EE-BD7B-4FBE-B51F-390485252EED}" destId="{D193809C-1E73-4295-88DD-861857D60E3A}" srcOrd="0" destOrd="0" parTransId="{E21A2952-7420-4C50-B310-8AB23E7FEAC7}" sibTransId="{60CBB5A1-D25E-41F6-BBD6-4D5964D4BEA8}"/>
    <dgm:cxn modelId="{0F845E1A-B8D0-47C5-BD98-2C6866C41BC9}" type="presOf" srcId="{1997B1ED-5D4F-467A-BF01-4AD31659E5DC}" destId="{A6E01C97-A425-41F5-BF82-F572AC0F0D35}" srcOrd="0" destOrd="0" presId="urn:microsoft.com/office/officeart/2016/7/layout/VerticalSolidActionList"/>
    <dgm:cxn modelId="{924CBD20-9ADF-4658-9CF4-806078E2EAF7}" type="presOf" srcId="{3C0362DD-3027-4BE6-B15B-908365674167}" destId="{25DA87C7-6B99-4ED6-9904-66959C426D36}" srcOrd="0" destOrd="0" presId="urn:microsoft.com/office/officeart/2016/7/layout/VerticalSolidActionList"/>
    <dgm:cxn modelId="{5D35FD25-2B2D-40F1-9D60-A125EAE4F883}" srcId="{6A5BB058-37B9-4FE1-9039-FFABD72B6253}" destId="{F633C819-1902-4AB7-A039-784849721F0C}" srcOrd="5" destOrd="0" parTransId="{102E3B0B-755A-4CD1-9E62-5889E1F61387}" sibTransId="{10B6D424-BBEF-4F32-BD4C-AACDCBB77EA0}"/>
    <dgm:cxn modelId="{468F2F27-9673-4F26-8BAF-AAF81A0FD722}" srcId="{49BB2E01-AC69-472C-8987-89454AD44356}" destId="{E48B98BC-32F9-4DAC-AAF4-2ECE6CBD5DCD}" srcOrd="0" destOrd="0" parTransId="{42059D3B-45F5-4CC8-AD7C-2EC9D5635D58}" sibTransId="{E8AB62F0-679E-45A9-BF0C-FC536E5B027A}"/>
    <dgm:cxn modelId="{7EF4435B-2863-4FDD-B695-D70B59FD712F}" srcId="{6A5BB058-37B9-4FE1-9039-FFABD72B6253}" destId="{00E985C6-C270-48E0-9617-D16A766483B5}" srcOrd="6" destOrd="0" parTransId="{03B9FC38-4595-4B38-8BA6-8EE15F96112F}" sibTransId="{80AE325F-48FA-4B13-BA9A-136B5087D158}"/>
    <dgm:cxn modelId="{6FA38F41-137E-497E-A325-CB594D9C5A0B}" srcId="{6A5BB058-37B9-4FE1-9039-FFABD72B6253}" destId="{3C0362DD-3027-4BE6-B15B-908365674167}" srcOrd="0" destOrd="0" parTransId="{EEBEE721-BF18-44F9-AE1B-A47204DB7B85}" sibTransId="{0D8687C0-D112-42E5-ACDA-8451BE19A86D}"/>
    <dgm:cxn modelId="{6932C847-0629-4B48-B95B-2EB109E5D61D}" type="presOf" srcId="{49BB2E01-AC69-472C-8987-89454AD44356}" destId="{FAC58838-2F1E-4458-9F97-6C4AF664A04E}" srcOrd="0" destOrd="0" presId="urn:microsoft.com/office/officeart/2016/7/layout/VerticalSolidActionList"/>
    <dgm:cxn modelId="{186EC549-BC7B-4EE1-97ED-6A699B0E33EC}" type="presOf" srcId="{E48B98BC-32F9-4DAC-AAF4-2ECE6CBD5DCD}" destId="{2FB4CAAC-164F-4225-A9F2-6C85EEF362DC}" srcOrd="0" destOrd="0" presId="urn:microsoft.com/office/officeart/2016/7/layout/VerticalSolidActionList"/>
    <dgm:cxn modelId="{93F1564D-1AE3-497F-BA0B-9F6AD55F1ED6}" srcId="{4FC036CF-B6FF-453C-882B-879CF44EF4E4}" destId="{20144D67-C8EE-40E7-A682-D6D40376397D}" srcOrd="0" destOrd="0" parTransId="{2CFF4778-EF3C-4CD4-A891-513BF2360DC9}" sibTransId="{6C0B05BD-6AAF-4E50-8EDE-09E8DDAEA52C}"/>
    <dgm:cxn modelId="{51B7694E-C637-4CCA-B5B5-17AA91BE61A2}" type="presOf" srcId="{20144D67-C8EE-40E7-A682-D6D40376397D}" destId="{37E4B2DC-7E72-476E-9CD8-DDC723329690}" srcOrd="0" destOrd="0" presId="urn:microsoft.com/office/officeart/2016/7/layout/VerticalSolidActionList"/>
    <dgm:cxn modelId="{2916A14E-17FB-4201-AE1F-E8EF40367869}" srcId="{6A5BB058-37B9-4FE1-9039-FFABD72B6253}" destId="{4FC036CF-B6FF-453C-882B-879CF44EF4E4}" srcOrd="2" destOrd="0" parTransId="{3954C208-F4A8-4993-A031-B467DA14A690}" sibTransId="{26FE4363-EF93-41DF-953B-82D1A48367BB}"/>
    <dgm:cxn modelId="{6A431885-029C-45A1-8320-03A1602F304E}" type="presOf" srcId="{CD85B78F-C15F-497B-AD80-75811A49C975}" destId="{61A825A3-48CF-4BD4-B270-6F2BA418A315}" srcOrd="0" destOrd="0" presId="urn:microsoft.com/office/officeart/2016/7/layout/VerticalSolidActionList"/>
    <dgm:cxn modelId="{51F24A99-4C97-40CC-BE61-26BA8377AF78}" srcId="{F633C819-1902-4AB7-A039-784849721F0C}" destId="{CD85B78F-C15F-497B-AD80-75811A49C975}" srcOrd="0" destOrd="0" parTransId="{B8F089F2-C847-4117-9C92-A1F143765B07}" sibTransId="{66391547-B795-4D5E-BCD4-AD07A1D6EC1E}"/>
    <dgm:cxn modelId="{4C13939A-C546-4B48-9560-990942D441DD}" srcId="{3C0362DD-3027-4BE6-B15B-908365674167}" destId="{9A551C57-AC0F-4543-997E-1C8D97B41429}" srcOrd="0" destOrd="0" parTransId="{8C739ACC-7970-4C17-BEE8-74ACFEEDB64A}" sibTransId="{49694DE6-FDB7-4E35-B6CE-4AE9E99A3405}"/>
    <dgm:cxn modelId="{BE6061AB-C54C-4A10-84D8-28E5D852516D}" type="presOf" srcId="{F50E641B-7186-4353-ADB7-D2C142795200}" destId="{DC45B1C9-2DF2-4C30-B06B-C9A8C59B2C41}" srcOrd="0" destOrd="0" presId="urn:microsoft.com/office/officeart/2016/7/layout/VerticalSolidActionList"/>
    <dgm:cxn modelId="{53C0C9B2-A3FD-433C-A18F-1014D5089DEF}" type="presOf" srcId="{9A551C57-AC0F-4543-997E-1C8D97B41429}" destId="{71A64A4B-EA2E-404C-BE0B-AF3448223445}" srcOrd="0" destOrd="0" presId="urn:microsoft.com/office/officeart/2016/7/layout/VerticalSolidActionList"/>
    <dgm:cxn modelId="{C2197FBC-DBE1-40DA-A8BC-B681B0705478}" type="presOf" srcId="{6A5BB058-37B9-4FE1-9039-FFABD72B6253}" destId="{57FA221E-9BB5-40ED-8D79-915D20BF3F2D}" srcOrd="0" destOrd="0" presId="urn:microsoft.com/office/officeart/2016/7/layout/VerticalSolidActionList"/>
    <dgm:cxn modelId="{04E248D7-8752-4CA8-B6F6-36D938BFB91E}" type="presOf" srcId="{3816E7EE-70D2-479E-98C6-7356AD01A915}" destId="{C79FB6DD-7FEF-480D-8119-93BE5D86CDB1}" srcOrd="0" destOrd="0" presId="urn:microsoft.com/office/officeart/2016/7/layout/VerticalSolidActionList"/>
    <dgm:cxn modelId="{BD8A38D8-EA3A-4761-ADE8-B5874BFC466D}" type="presOf" srcId="{00E985C6-C270-48E0-9617-D16A766483B5}" destId="{A707A316-4A0C-4971-8C43-FFDDF98376CD}" srcOrd="0" destOrd="0" presId="urn:microsoft.com/office/officeart/2016/7/layout/VerticalSolidActionList"/>
    <dgm:cxn modelId="{B8EE79D8-3E2F-48CD-82ED-CE7D1AF081F8}" type="presOf" srcId="{4FC036CF-B6FF-453C-882B-879CF44EF4E4}" destId="{517FA913-D553-4EF1-8EE1-D2078545AF99}" srcOrd="0" destOrd="0" presId="urn:microsoft.com/office/officeart/2016/7/layout/VerticalSolidActionList"/>
    <dgm:cxn modelId="{515579DB-C7A1-46C6-A789-698A736EF3AA}" type="presOf" srcId="{F633C819-1902-4AB7-A039-784849721F0C}" destId="{480EC41D-477A-40D2-93DF-4BC2EC6FA36D}" srcOrd="0" destOrd="0" presId="urn:microsoft.com/office/officeart/2016/7/layout/VerticalSolidActionList"/>
    <dgm:cxn modelId="{8F271AE1-4EBC-4FA3-9F87-E2F893F78074}" srcId="{6A5BB058-37B9-4FE1-9039-FFABD72B6253}" destId="{880E24EE-BD7B-4FBE-B51F-390485252EED}" srcOrd="1" destOrd="0" parTransId="{6C87057F-BADB-455F-8470-6D1C1DEAAE5E}" sibTransId="{5570C987-1EB5-43B2-8FB4-CC9C7AB9033E}"/>
    <dgm:cxn modelId="{D07340E6-1F83-4F12-8DAE-2DD3ADCC2B8D}" srcId="{6A5BB058-37B9-4FE1-9039-FFABD72B6253}" destId="{49BB2E01-AC69-472C-8987-89454AD44356}" srcOrd="4" destOrd="0" parTransId="{7A022594-5FCD-46B0-BA28-60BACFFA1C62}" sibTransId="{5F4366D9-FEBA-462C-B0E8-022773F778A4}"/>
    <dgm:cxn modelId="{3CC72AE8-0B82-46B7-9DAE-0F250501CCC5}" srcId="{00E985C6-C270-48E0-9617-D16A766483B5}" destId="{1997B1ED-5D4F-467A-BF01-4AD31659E5DC}" srcOrd="0" destOrd="0" parTransId="{B2A619BC-FA1B-43AD-AA1A-8B77802FE451}" sibTransId="{DC4C7914-0A1D-4EA7-BA12-E76AA954E05E}"/>
    <dgm:cxn modelId="{5DA7B6EB-52C3-4ED4-B2C7-8BF0E8DD365A}" type="presOf" srcId="{D193809C-1E73-4295-88DD-861857D60E3A}" destId="{189705E8-9067-47E8-A6F7-2943C35FFD46}" srcOrd="0" destOrd="0" presId="urn:microsoft.com/office/officeart/2016/7/layout/VerticalSolidActionList"/>
    <dgm:cxn modelId="{59C317EE-7747-41F8-A73E-BC8A58F8404C}" srcId="{6A5BB058-37B9-4FE1-9039-FFABD72B6253}" destId="{3816E7EE-70D2-479E-98C6-7356AD01A915}" srcOrd="3" destOrd="0" parTransId="{5782D3F2-AAC9-43F0-AE37-731DAB278700}" sibTransId="{65091D99-230A-42DC-92CA-F3E535CB2C98}"/>
    <dgm:cxn modelId="{0C5201F8-8D26-40CC-91F8-BA356CF09EFD}" type="presOf" srcId="{880E24EE-BD7B-4FBE-B51F-390485252EED}" destId="{B4093D54-A737-441E-9DA8-F6FF2673C002}" srcOrd="0" destOrd="0" presId="urn:microsoft.com/office/officeart/2016/7/layout/VerticalSolidActionList"/>
    <dgm:cxn modelId="{EB0A3F5C-24AA-41EA-A0FB-9C63E482733A}" type="presParOf" srcId="{57FA221E-9BB5-40ED-8D79-915D20BF3F2D}" destId="{A6EB7D2F-060F-4449-B0EE-C70C58B67FBD}" srcOrd="0" destOrd="0" presId="urn:microsoft.com/office/officeart/2016/7/layout/VerticalSolidActionList"/>
    <dgm:cxn modelId="{7BA384B3-22D2-4C26-B4FC-391374E5BB20}" type="presParOf" srcId="{A6EB7D2F-060F-4449-B0EE-C70C58B67FBD}" destId="{25DA87C7-6B99-4ED6-9904-66959C426D36}" srcOrd="0" destOrd="0" presId="urn:microsoft.com/office/officeart/2016/7/layout/VerticalSolidActionList"/>
    <dgm:cxn modelId="{F3205266-772F-4B7E-A9EF-2476BAC7F4A4}" type="presParOf" srcId="{A6EB7D2F-060F-4449-B0EE-C70C58B67FBD}" destId="{71A64A4B-EA2E-404C-BE0B-AF3448223445}" srcOrd="1" destOrd="0" presId="urn:microsoft.com/office/officeart/2016/7/layout/VerticalSolidActionList"/>
    <dgm:cxn modelId="{43D74229-3C83-4561-B96A-77935E7DD332}" type="presParOf" srcId="{57FA221E-9BB5-40ED-8D79-915D20BF3F2D}" destId="{FAC23A58-7757-458D-A9FF-EF66EA8A068B}" srcOrd="1" destOrd="0" presId="urn:microsoft.com/office/officeart/2016/7/layout/VerticalSolidActionList"/>
    <dgm:cxn modelId="{CEEB44EE-ACBD-4A5C-A9E6-03C29D6951DD}" type="presParOf" srcId="{57FA221E-9BB5-40ED-8D79-915D20BF3F2D}" destId="{2F4CC7C3-8333-40C9-BA8B-DD48150CD90C}" srcOrd="2" destOrd="0" presId="urn:microsoft.com/office/officeart/2016/7/layout/VerticalSolidActionList"/>
    <dgm:cxn modelId="{32B21A5F-C5CB-41C2-9475-39E59793231A}" type="presParOf" srcId="{2F4CC7C3-8333-40C9-BA8B-DD48150CD90C}" destId="{B4093D54-A737-441E-9DA8-F6FF2673C002}" srcOrd="0" destOrd="0" presId="urn:microsoft.com/office/officeart/2016/7/layout/VerticalSolidActionList"/>
    <dgm:cxn modelId="{27937B7D-29F7-42B9-98FE-A4F29FD7E912}" type="presParOf" srcId="{2F4CC7C3-8333-40C9-BA8B-DD48150CD90C}" destId="{189705E8-9067-47E8-A6F7-2943C35FFD46}" srcOrd="1" destOrd="0" presId="urn:microsoft.com/office/officeart/2016/7/layout/VerticalSolidActionList"/>
    <dgm:cxn modelId="{C98A281A-F2ED-4371-9F11-A2C39D31CAD8}" type="presParOf" srcId="{57FA221E-9BB5-40ED-8D79-915D20BF3F2D}" destId="{417BE57A-89DD-42AD-82AC-BE6346242A8A}" srcOrd="3" destOrd="0" presId="urn:microsoft.com/office/officeart/2016/7/layout/VerticalSolidActionList"/>
    <dgm:cxn modelId="{12572DE0-1F12-4ABF-961D-8D0354F07625}" type="presParOf" srcId="{57FA221E-9BB5-40ED-8D79-915D20BF3F2D}" destId="{E20C8D3E-1891-4A7C-B0F2-06465D417312}" srcOrd="4" destOrd="0" presId="urn:microsoft.com/office/officeart/2016/7/layout/VerticalSolidActionList"/>
    <dgm:cxn modelId="{38EC6342-72F6-4455-9435-A4166F53801F}" type="presParOf" srcId="{E20C8D3E-1891-4A7C-B0F2-06465D417312}" destId="{517FA913-D553-4EF1-8EE1-D2078545AF99}" srcOrd="0" destOrd="0" presId="urn:microsoft.com/office/officeart/2016/7/layout/VerticalSolidActionList"/>
    <dgm:cxn modelId="{F4D58334-D3B7-4CDB-B084-99F73C04676F}" type="presParOf" srcId="{E20C8D3E-1891-4A7C-B0F2-06465D417312}" destId="{37E4B2DC-7E72-476E-9CD8-DDC723329690}" srcOrd="1" destOrd="0" presId="urn:microsoft.com/office/officeart/2016/7/layout/VerticalSolidActionList"/>
    <dgm:cxn modelId="{17FA58DF-D0A6-4943-AB54-7AC57D493B81}" type="presParOf" srcId="{57FA221E-9BB5-40ED-8D79-915D20BF3F2D}" destId="{005F0E40-D53B-4130-8E84-17472C70BAD5}" srcOrd="5" destOrd="0" presId="urn:microsoft.com/office/officeart/2016/7/layout/VerticalSolidActionList"/>
    <dgm:cxn modelId="{170E1279-6855-4E59-8A21-561B5C91C97D}" type="presParOf" srcId="{57FA221E-9BB5-40ED-8D79-915D20BF3F2D}" destId="{3C468AD1-0043-4583-B400-D70D96008011}" srcOrd="6" destOrd="0" presId="urn:microsoft.com/office/officeart/2016/7/layout/VerticalSolidActionList"/>
    <dgm:cxn modelId="{FBEDC0DB-22A5-42ED-A305-93C10E86C690}" type="presParOf" srcId="{3C468AD1-0043-4583-B400-D70D96008011}" destId="{C79FB6DD-7FEF-480D-8119-93BE5D86CDB1}" srcOrd="0" destOrd="0" presId="urn:microsoft.com/office/officeart/2016/7/layout/VerticalSolidActionList"/>
    <dgm:cxn modelId="{F8E517F4-EC4C-4571-A437-764815BF3C01}" type="presParOf" srcId="{3C468AD1-0043-4583-B400-D70D96008011}" destId="{DC45B1C9-2DF2-4C30-B06B-C9A8C59B2C41}" srcOrd="1" destOrd="0" presId="urn:microsoft.com/office/officeart/2016/7/layout/VerticalSolidActionList"/>
    <dgm:cxn modelId="{94326052-882D-4F97-AE63-DE502D82DF28}" type="presParOf" srcId="{57FA221E-9BB5-40ED-8D79-915D20BF3F2D}" destId="{951AF342-0747-49A9-823A-6A07838A838D}" srcOrd="7" destOrd="0" presId="urn:microsoft.com/office/officeart/2016/7/layout/VerticalSolidActionList"/>
    <dgm:cxn modelId="{7B4C2059-5670-4352-9A96-FCA2AE32EE56}" type="presParOf" srcId="{57FA221E-9BB5-40ED-8D79-915D20BF3F2D}" destId="{FDE2C2C3-B21C-4361-996C-4A183D4DA057}" srcOrd="8" destOrd="0" presId="urn:microsoft.com/office/officeart/2016/7/layout/VerticalSolidActionList"/>
    <dgm:cxn modelId="{0E0310E4-7E89-4AA8-86C7-93CF1047C906}" type="presParOf" srcId="{FDE2C2C3-B21C-4361-996C-4A183D4DA057}" destId="{FAC58838-2F1E-4458-9F97-6C4AF664A04E}" srcOrd="0" destOrd="0" presId="urn:microsoft.com/office/officeart/2016/7/layout/VerticalSolidActionList"/>
    <dgm:cxn modelId="{BC731DA0-E94E-4BF2-B23C-049F995D463B}" type="presParOf" srcId="{FDE2C2C3-B21C-4361-996C-4A183D4DA057}" destId="{2FB4CAAC-164F-4225-A9F2-6C85EEF362DC}" srcOrd="1" destOrd="0" presId="urn:microsoft.com/office/officeart/2016/7/layout/VerticalSolidActionList"/>
    <dgm:cxn modelId="{12E5D405-2284-47B5-95FE-3044AB26ED79}" type="presParOf" srcId="{57FA221E-9BB5-40ED-8D79-915D20BF3F2D}" destId="{6B8DB26B-947F-4AB1-B9A6-0855E16A42BD}" srcOrd="9" destOrd="0" presId="urn:microsoft.com/office/officeart/2016/7/layout/VerticalSolidActionList"/>
    <dgm:cxn modelId="{D1EFAD62-A0BB-49B6-9690-4269D322099F}" type="presParOf" srcId="{57FA221E-9BB5-40ED-8D79-915D20BF3F2D}" destId="{6E821C2D-7285-4FA7-8341-5AA97E927A5D}" srcOrd="10" destOrd="0" presId="urn:microsoft.com/office/officeart/2016/7/layout/VerticalSolidActionList"/>
    <dgm:cxn modelId="{689A0EBE-73F4-4775-A7BE-C71D511ACB09}" type="presParOf" srcId="{6E821C2D-7285-4FA7-8341-5AA97E927A5D}" destId="{480EC41D-477A-40D2-93DF-4BC2EC6FA36D}" srcOrd="0" destOrd="0" presId="urn:microsoft.com/office/officeart/2016/7/layout/VerticalSolidActionList"/>
    <dgm:cxn modelId="{AF17F778-8C9F-423C-9E05-005916159764}" type="presParOf" srcId="{6E821C2D-7285-4FA7-8341-5AA97E927A5D}" destId="{61A825A3-48CF-4BD4-B270-6F2BA418A315}" srcOrd="1" destOrd="0" presId="urn:microsoft.com/office/officeart/2016/7/layout/VerticalSolidActionList"/>
    <dgm:cxn modelId="{DE872E22-5100-4F5C-9C51-FB9A464B58CC}" type="presParOf" srcId="{57FA221E-9BB5-40ED-8D79-915D20BF3F2D}" destId="{0B05E776-88D7-4664-A9D9-56EC22C7C65E}" srcOrd="11" destOrd="0" presId="urn:microsoft.com/office/officeart/2016/7/layout/VerticalSolidActionList"/>
    <dgm:cxn modelId="{ED48BAFF-5B0B-4F59-A12B-A6E7344B9CEB}" type="presParOf" srcId="{57FA221E-9BB5-40ED-8D79-915D20BF3F2D}" destId="{D494F5DB-3B2B-490A-AA22-369C6A73054E}" srcOrd="12" destOrd="0" presId="urn:microsoft.com/office/officeart/2016/7/layout/VerticalSolidActionList"/>
    <dgm:cxn modelId="{F1EA8C9B-685F-4852-ABC5-3DD4501F24D7}" type="presParOf" srcId="{D494F5DB-3B2B-490A-AA22-369C6A73054E}" destId="{A707A316-4A0C-4971-8C43-FFDDF98376CD}" srcOrd="0" destOrd="0" presId="urn:microsoft.com/office/officeart/2016/7/layout/VerticalSolidActionList"/>
    <dgm:cxn modelId="{FAE632AA-F451-4884-8A9C-00369F477C0F}" type="presParOf" srcId="{D494F5DB-3B2B-490A-AA22-369C6A73054E}" destId="{A6E01C97-A425-41F5-BF82-F572AC0F0D35}" srcOrd="1" destOrd="0" presId="urn:microsoft.com/office/officeart/2016/7/layout/VerticalSolid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A154356-A284-45D7-A219-DD7AE6999F10}"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799B4C0C-47D5-4DAA-A421-AD94A9641619}">
      <dgm:prSet/>
      <dgm:spPr/>
      <dgm:t>
        <a:bodyPr/>
        <a:lstStyle/>
        <a:p>
          <a:pPr>
            <a:defRPr cap="all"/>
          </a:pPr>
          <a:r>
            <a:rPr lang="en-US" b="0" i="0"/>
            <a:t>Start or strengthen men's fellowship groups</a:t>
          </a:r>
          <a:endParaRPr lang="en-US"/>
        </a:p>
      </dgm:t>
    </dgm:pt>
    <dgm:pt modelId="{C8EA8B72-104F-4288-810F-08DF581FF7B8}" type="parTrans" cxnId="{A1207128-1E74-4252-A295-491C288D16C0}">
      <dgm:prSet/>
      <dgm:spPr/>
      <dgm:t>
        <a:bodyPr/>
        <a:lstStyle/>
        <a:p>
          <a:endParaRPr lang="en-US"/>
        </a:p>
      </dgm:t>
    </dgm:pt>
    <dgm:pt modelId="{EC28AAD0-4021-4215-8F1B-0CD1EF1819F3}" type="sibTrans" cxnId="{A1207128-1E74-4252-A295-491C288D16C0}">
      <dgm:prSet/>
      <dgm:spPr/>
      <dgm:t>
        <a:bodyPr/>
        <a:lstStyle/>
        <a:p>
          <a:endParaRPr lang="en-US"/>
        </a:p>
      </dgm:t>
    </dgm:pt>
    <dgm:pt modelId="{90B79856-D633-4670-A43A-DDD65E43CBFB}">
      <dgm:prSet/>
      <dgm:spPr/>
      <dgm:t>
        <a:bodyPr/>
        <a:lstStyle/>
        <a:p>
          <a:pPr>
            <a:defRPr cap="all"/>
          </a:pPr>
          <a:r>
            <a:rPr lang="en-US" b="0" i="0"/>
            <a:t>Organize small accountability teams</a:t>
          </a:r>
          <a:endParaRPr lang="en-US"/>
        </a:p>
      </dgm:t>
    </dgm:pt>
    <dgm:pt modelId="{A5D2D6DC-0E7F-4BD7-99C3-DFF12D4AD9CD}" type="parTrans" cxnId="{47DC7E01-89F7-4145-B640-47C2FF2D5611}">
      <dgm:prSet/>
      <dgm:spPr/>
      <dgm:t>
        <a:bodyPr/>
        <a:lstStyle/>
        <a:p>
          <a:endParaRPr lang="en-US"/>
        </a:p>
      </dgm:t>
    </dgm:pt>
    <dgm:pt modelId="{ED508CF7-D42A-4E8B-B045-CFF4EDA8329E}" type="sibTrans" cxnId="{47DC7E01-89F7-4145-B640-47C2FF2D5611}">
      <dgm:prSet/>
      <dgm:spPr/>
      <dgm:t>
        <a:bodyPr/>
        <a:lstStyle/>
        <a:p>
          <a:endParaRPr lang="en-US"/>
        </a:p>
      </dgm:t>
    </dgm:pt>
    <dgm:pt modelId="{683A7714-1135-45E0-93BC-DDB01D2EEE29}">
      <dgm:prSet/>
      <dgm:spPr/>
      <dgm:t>
        <a:bodyPr/>
        <a:lstStyle/>
        <a:p>
          <a:pPr>
            <a:defRPr cap="all"/>
          </a:pPr>
          <a:r>
            <a:rPr lang="en-US" b="0" i="0"/>
            <a:t>Plan regular service missions</a:t>
          </a:r>
          <a:endParaRPr lang="en-US"/>
        </a:p>
      </dgm:t>
    </dgm:pt>
    <dgm:pt modelId="{C46187E2-E3CB-4AE0-927E-71221F2C1CB4}" type="parTrans" cxnId="{E2586454-B357-4F13-88FE-F164494FA83A}">
      <dgm:prSet/>
      <dgm:spPr/>
      <dgm:t>
        <a:bodyPr/>
        <a:lstStyle/>
        <a:p>
          <a:endParaRPr lang="en-US"/>
        </a:p>
      </dgm:t>
    </dgm:pt>
    <dgm:pt modelId="{5BBED744-B0B3-40B6-B9A6-0303FEE55377}" type="sibTrans" cxnId="{E2586454-B357-4F13-88FE-F164494FA83A}">
      <dgm:prSet/>
      <dgm:spPr/>
      <dgm:t>
        <a:bodyPr/>
        <a:lstStyle/>
        <a:p>
          <a:endParaRPr lang="en-US"/>
        </a:p>
      </dgm:t>
    </dgm:pt>
    <dgm:pt modelId="{27389310-9A9E-44AA-A334-751FA5455141}">
      <dgm:prSet/>
      <dgm:spPr/>
      <dgm:t>
        <a:bodyPr/>
        <a:lstStyle/>
        <a:p>
          <a:pPr>
            <a:defRPr cap="all"/>
          </a:pPr>
          <a:r>
            <a:rPr lang="en-US" b="0" i="0"/>
            <a:t>Hold Bible study and prayer breakfasts</a:t>
          </a:r>
          <a:endParaRPr lang="en-US"/>
        </a:p>
      </dgm:t>
    </dgm:pt>
    <dgm:pt modelId="{48AA5CA6-F583-4F3B-A5E4-410E8CE5E454}" type="parTrans" cxnId="{F6F30EB7-6B2F-467D-B814-CAC533334898}">
      <dgm:prSet/>
      <dgm:spPr/>
      <dgm:t>
        <a:bodyPr/>
        <a:lstStyle/>
        <a:p>
          <a:endParaRPr lang="en-US"/>
        </a:p>
      </dgm:t>
    </dgm:pt>
    <dgm:pt modelId="{9106C148-7CD7-4A37-8B27-8DB1C8FA53AF}" type="sibTrans" cxnId="{F6F30EB7-6B2F-467D-B814-CAC533334898}">
      <dgm:prSet/>
      <dgm:spPr/>
      <dgm:t>
        <a:bodyPr/>
        <a:lstStyle/>
        <a:p>
          <a:endParaRPr lang="en-US"/>
        </a:p>
      </dgm:t>
    </dgm:pt>
    <dgm:pt modelId="{192867AA-4267-47E0-8762-795EDAD0460B}" type="pres">
      <dgm:prSet presAssocID="{1A154356-A284-45D7-A219-DD7AE6999F10}" presName="root" presStyleCnt="0">
        <dgm:presLayoutVars>
          <dgm:dir/>
          <dgm:resizeHandles val="exact"/>
        </dgm:presLayoutVars>
      </dgm:prSet>
      <dgm:spPr/>
    </dgm:pt>
    <dgm:pt modelId="{1D8D7DC0-B9CA-4931-8E49-D6B592F4256A}" type="pres">
      <dgm:prSet presAssocID="{799B4C0C-47D5-4DAA-A421-AD94A9641619}" presName="compNode" presStyleCnt="0"/>
      <dgm:spPr/>
    </dgm:pt>
    <dgm:pt modelId="{68BEB19D-0142-4DDF-9857-4463F27E7BF7}" type="pres">
      <dgm:prSet presAssocID="{799B4C0C-47D5-4DAA-A421-AD94A9641619}" presName="iconBgRect" presStyleLbl="bgShp" presStyleIdx="0" presStyleCnt="4"/>
      <dgm:spPr>
        <a:prstGeom prst="round2DiagRect">
          <a:avLst>
            <a:gd name="adj1" fmla="val 29727"/>
            <a:gd name="adj2" fmla="val 0"/>
          </a:avLst>
        </a:prstGeom>
      </dgm:spPr>
    </dgm:pt>
    <dgm:pt modelId="{1028FB42-3E1E-43E7-BB7B-A98C299C7D6B}" type="pres">
      <dgm:prSet presAssocID="{799B4C0C-47D5-4DAA-A421-AD94A964161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2A13D6A3-6B93-4442-8222-F32523F1D1C6}" type="pres">
      <dgm:prSet presAssocID="{799B4C0C-47D5-4DAA-A421-AD94A9641619}" presName="spaceRect" presStyleCnt="0"/>
      <dgm:spPr/>
    </dgm:pt>
    <dgm:pt modelId="{E21A762C-F6B4-43D5-B883-3A23B45D938D}" type="pres">
      <dgm:prSet presAssocID="{799B4C0C-47D5-4DAA-A421-AD94A9641619}" presName="textRect" presStyleLbl="revTx" presStyleIdx="0" presStyleCnt="4">
        <dgm:presLayoutVars>
          <dgm:chMax val="1"/>
          <dgm:chPref val="1"/>
        </dgm:presLayoutVars>
      </dgm:prSet>
      <dgm:spPr/>
    </dgm:pt>
    <dgm:pt modelId="{81D3B7CB-9807-4ADE-99FA-498EC3FE3AB9}" type="pres">
      <dgm:prSet presAssocID="{EC28AAD0-4021-4215-8F1B-0CD1EF1819F3}" presName="sibTrans" presStyleCnt="0"/>
      <dgm:spPr/>
    </dgm:pt>
    <dgm:pt modelId="{C20E5EF2-2585-4124-A107-1DF9372B604E}" type="pres">
      <dgm:prSet presAssocID="{90B79856-D633-4670-A43A-DDD65E43CBFB}" presName="compNode" presStyleCnt="0"/>
      <dgm:spPr/>
    </dgm:pt>
    <dgm:pt modelId="{1A592F1A-F5AE-41A3-860B-D79EEE43AD69}" type="pres">
      <dgm:prSet presAssocID="{90B79856-D633-4670-A43A-DDD65E43CBFB}" presName="iconBgRect" presStyleLbl="bgShp" presStyleIdx="1" presStyleCnt="4"/>
      <dgm:spPr>
        <a:prstGeom prst="round2DiagRect">
          <a:avLst>
            <a:gd name="adj1" fmla="val 29727"/>
            <a:gd name="adj2" fmla="val 0"/>
          </a:avLst>
        </a:prstGeom>
      </dgm:spPr>
    </dgm:pt>
    <dgm:pt modelId="{455F1047-38E5-44F8-BD08-364AEC022120}" type="pres">
      <dgm:prSet presAssocID="{90B79856-D633-4670-A43A-DDD65E43CBFB}"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B173412E-63CE-4127-801E-088FB055521B}" type="pres">
      <dgm:prSet presAssocID="{90B79856-D633-4670-A43A-DDD65E43CBFB}" presName="spaceRect" presStyleCnt="0"/>
      <dgm:spPr/>
    </dgm:pt>
    <dgm:pt modelId="{8C9983E4-C894-4E28-891B-6EC59713873A}" type="pres">
      <dgm:prSet presAssocID="{90B79856-D633-4670-A43A-DDD65E43CBFB}" presName="textRect" presStyleLbl="revTx" presStyleIdx="1" presStyleCnt="4">
        <dgm:presLayoutVars>
          <dgm:chMax val="1"/>
          <dgm:chPref val="1"/>
        </dgm:presLayoutVars>
      </dgm:prSet>
      <dgm:spPr/>
    </dgm:pt>
    <dgm:pt modelId="{569396DC-7B4F-4FE1-8233-D94C78145BE7}" type="pres">
      <dgm:prSet presAssocID="{ED508CF7-D42A-4E8B-B045-CFF4EDA8329E}" presName="sibTrans" presStyleCnt="0"/>
      <dgm:spPr/>
    </dgm:pt>
    <dgm:pt modelId="{DBD23369-0AE0-485A-A145-08DC43DA3B94}" type="pres">
      <dgm:prSet presAssocID="{683A7714-1135-45E0-93BC-DDB01D2EEE29}" presName="compNode" presStyleCnt="0"/>
      <dgm:spPr/>
    </dgm:pt>
    <dgm:pt modelId="{2558A84F-5442-4880-ADE3-CC189F6D42D9}" type="pres">
      <dgm:prSet presAssocID="{683A7714-1135-45E0-93BC-DDB01D2EEE29}" presName="iconBgRect" presStyleLbl="bgShp" presStyleIdx="2" presStyleCnt="4"/>
      <dgm:spPr>
        <a:prstGeom prst="round2DiagRect">
          <a:avLst>
            <a:gd name="adj1" fmla="val 29727"/>
            <a:gd name="adj2" fmla="val 0"/>
          </a:avLst>
        </a:prstGeom>
      </dgm:spPr>
    </dgm:pt>
    <dgm:pt modelId="{1F1FBA46-4786-4412-AF6D-A8938B691FCA}" type="pres">
      <dgm:prSet presAssocID="{683A7714-1135-45E0-93BC-DDB01D2EEE2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B91132FE-96AF-4799-9BD9-2ACD2C253902}" type="pres">
      <dgm:prSet presAssocID="{683A7714-1135-45E0-93BC-DDB01D2EEE29}" presName="spaceRect" presStyleCnt="0"/>
      <dgm:spPr/>
    </dgm:pt>
    <dgm:pt modelId="{8810F2F3-BB71-4AF2-90B6-E7997C04FD49}" type="pres">
      <dgm:prSet presAssocID="{683A7714-1135-45E0-93BC-DDB01D2EEE29}" presName="textRect" presStyleLbl="revTx" presStyleIdx="2" presStyleCnt="4">
        <dgm:presLayoutVars>
          <dgm:chMax val="1"/>
          <dgm:chPref val="1"/>
        </dgm:presLayoutVars>
      </dgm:prSet>
      <dgm:spPr/>
    </dgm:pt>
    <dgm:pt modelId="{961D5540-531A-4B59-BC67-4CDD04D41248}" type="pres">
      <dgm:prSet presAssocID="{5BBED744-B0B3-40B6-B9A6-0303FEE55377}" presName="sibTrans" presStyleCnt="0"/>
      <dgm:spPr/>
    </dgm:pt>
    <dgm:pt modelId="{1A634131-B07E-49DA-A9F9-4948B5C6227E}" type="pres">
      <dgm:prSet presAssocID="{27389310-9A9E-44AA-A334-751FA5455141}" presName="compNode" presStyleCnt="0"/>
      <dgm:spPr/>
    </dgm:pt>
    <dgm:pt modelId="{A3DCF9A6-75FF-468B-A5C6-F12696EF50E6}" type="pres">
      <dgm:prSet presAssocID="{27389310-9A9E-44AA-A334-751FA5455141}" presName="iconBgRect" presStyleLbl="bgShp" presStyleIdx="3" presStyleCnt="4"/>
      <dgm:spPr>
        <a:prstGeom prst="round2DiagRect">
          <a:avLst>
            <a:gd name="adj1" fmla="val 29727"/>
            <a:gd name="adj2" fmla="val 0"/>
          </a:avLst>
        </a:prstGeom>
      </dgm:spPr>
    </dgm:pt>
    <dgm:pt modelId="{ABADD611-21F0-4E5C-9D1B-66B8AA82CDD0}" type="pres">
      <dgm:prSet presAssocID="{27389310-9A9E-44AA-A334-751FA545514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Open Book"/>
        </a:ext>
      </dgm:extLst>
    </dgm:pt>
    <dgm:pt modelId="{06D19904-5226-4C2A-81C3-BFC6522F59FF}" type="pres">
      <dgm:prSet presAssocID="{27389310-9A9E-44AA-A334-751FA5455141}" presName="spaceRect" presStyleCnt="0"/>
      <dgm:spPr/>
    </dgm:pt>
    <dgm:pt modelId="{BE045A52-9E23-4A52-8938-CAACB4E4CAD9}" type="pres">
      <dgm:prSet presAssocID="{27389310-9A9E-44AA-A334-751FA5455141}" presName="textRect" presStyleLbl="revTx" presStyleIdx="3" presStyleCnt="4">
        <dgm:presLayoutVars>
          <dgm:chMax val="1"/>
          <dgm:chPref val="1"/>
        </dgm:presLayoutVars>
      </dgm:prSet>
      <dgm:spPr/>
    </dgm:pt>
  </dgm:ptLst>
  <dgm:cxnLst>
    <dgm:cxn modelId="{47DC7E01-89F7-4145-B640-47C2FF2D5611}" srcId="{1A154356-A284-45D7-A219-DD7AE6999F10}" destId="{90B79856-D633-4670-A43A-DDD65E43CBFB}" srcOrd="1" destOrd="0" parTransId="{A5D2D6DC-0E7F-4BD7-99C3-DFF12D4AD9CD}" sibTransId="{ED508CF7-D42A-4E8B-B045-CFF4EDA8329E}"/>
    <dgm:cxn modelId="{C48CEE26-E354-4660-9A98-85AD85292252}" type="presOf" srcId="{1A154356-A284-45D7-A219-DD7AE6999F10}" destId="{192867AA-4267-47E0-8762-795EDAD0460B}" srcOrd="0" destOrd="0" presId="urn:microsoft.com/office/officeart/2018/5/layout/IconLeafLabelList"/>
    <dgm:cxn modelId="{A1207128-1E74-4252-A295-491C288D16C0}" srcId="{1A154356-A284-45D7-A219-DD7AE6999F10}" destId="{799B4C0C-47D5-4DAA-A421-AD94A9641619}" srcOrd="0" destOrd="0" parTransId="{C8EA8B72-104F-4288-810F-08DF581FF7B8}" sibTransId="{EC28AAD0-4021-4215-8F1B-0CD1EF1819F3}"/>
    <dgm:cxn modelId="{F9D9C946-AD4D-49EE-9D91-E0503180AADC}" type="presOf" srcId="{799B4C0C-47D5-4DAA-A421-AD94A9641619}" destId="{E21A762C-F6B4-43D5-B883-3A23B45D938D}" srcOrd="0" destOrd="0" presId="urn:microsoft.com/office/officeart/2018/5/layout/IconLeafLabelList"/>
    <dgm:cxn modelId="{E5CD2069-C51F-47D7-9927-9A334DB8D3D2}" type="presOf" srcId="{27389310-9A9E-44AA-A334-751FA5455141}" destId="{BE045A52-9E23-4A52-8938-CAACB4E4CAD9}" srcOrd="0" destOrd="0" presId="urn:microsoft.com/office/officeart/2018/5/layout/IconLeafLabelList"/>
    <dgm:cxn modelId="{019A054D-27A3-49B7-9A72-44A103717E93}" type="presOf" srcId="{90B79856-D633-4670-A43A-DDD65E43CBFB}" destId="{8C9983E4-C894-4E28-891B-6EC59713873A}" srcOrd="0" destOrd="0" presId="urn:microsoft.com/office/officeart/2018/5/layout/IconLeafLabelList"/>
    <dgm:cxn modelId="{023A2571-87DE-4134-8C38-51CA6A9591B8}" type="presOf" srcId="{683A7714-1135-45E0-93BC-DDB01D2EEE29}" destId="{8810F2F3-BB71-4AF2-90B6-E7997C04FD49}" srcOrd="0" destOrd="0" presId="urn:microsoft.com/office/officeart/2018/5/layout/IconLeafLabelList"/>
    <dgm:cxn modelId="{E2586454-B357-4F13-88FE-F164494FA83A}" srcId="{1A154356-A284-45D7-A219-DD7AE6999F10}" destId="{683A7714-1135-45E0-93BC-DDB01D2EEE29}" srcOrd="2" destOrd="0" parTransId="{C46187E2-E3CB-4AE0-927E-71221F2C1CB4}" sibTransId="{5BBED744-B0B3-40B6-B9A6-0303FEE55377}"/>
    <dgm:cxn modelId="{F6F30EB7-6B2F-467D-B814-CAC533334898}" srcId="{1A154356-A284-45D7-A219-DD7AE6999F10}" destId="{27389310-9A9E-44AA-A334-751FA5455141}" srcOrd="3" destOrd="0" parTransId="{48AA5CA6-F583-4F3B-A5E4-410E8CE5E454}" sibTransId="{9106C148-7CD7-4A37-8B27-8DB1C8FA53AF}"/>
    <dgm:cxn modelId="{7AB50BA1-2616-43AE-860A-A6B074D47BAC}" type="presParOf" srcId="{192867AA-4267-47E0-8762-795EDAD0460B}" destId="{1D8D7DC0-B9CA-4931-8E49-D6B592F4256A}" srcOrd="0" destOrd="0" presId="urn:microsoft.com/office/officeart/2018/5/layout/IconLeafLabelList"/>
    <dgm:cxn modelId="{97C73A59-3A14-44C9-BCD1-94EEB61101AE}" type="presParOf" srcId="{1D8D7DC0-B9CA-4931-8E49-D6B592F4256A}" destId="{68BEB19D-0142-4DDF-9857-4463F27E7BF7}" srcOrd="0" destOrd="0" presId="urn:microsoft.com/office/officeart/2018/5/layout/IconLeafLabelList"/>
    <dgm:cxn modelId="{E6F4BA9E-A993-4CFB-8295-48D5439947CE}" type="presParOf" srcId="{1D8D7DC0-B9CA-4931-8E49-D6B592F4256A}" destId="{1028FB42-3E1E-43E7-BB7B-A98C299C7D6B}" srcOrd="1" destOrd="0" presId="urn:microsoft.com/office/officeart/2018/5/layout/IconLeafLabelList"/>
    <dgm:cxn modelId="{25AB3DD9-7C01-40EF-AA1D-1176B42BE61F}" type="presParOf" srcId="{1D8D7DC0-B9CA-4931-8E49-D6B592F4256A}" destId="{2A13D6A3-6B93-4442-8222-F32523F1D1C6}" srcOrd="2" destOrd="0" presId="urn:microsoft.com/office/officeart/2018/5/layout/IconLeafLabelList"/>
    <dgm:cxn modelId="{553404D8-FC26-424C-988C-289F817AF775}" type="presParOf" srcId="{1D8D7DC0-B9CA-4931-8E49-D6B592F4256A}" destId="{E21A762C-F6B4-43D5-B883-3A23B45D938D}" srcOrd="3" destOrd="0" presId="urn:microsoft.com/office/officeart/2018/5/layout/IconLeafLabelList"/>
    <dgm:cxn modelId="{EFA2D873-01F3-494A-818D-232725A1D946}" type="presParOf" srcId="{192867AA-4267-47E0-8762-795EDAD0460B}" destId="{81D3B7CB-9807-4ADE-99FA-498EC3FE3AB9}" srcOrd="1" destOrd="0" presId="urn:microsoft.com/office/officeart/2018/5/layout/IconLeafLabelList"/>
    <dgm:cxn modelId="{ABD8394A-0B11-49DD-9065-D81D2A087B63}" type="presParOf" srcId="{192867AA-4267-47E0-8762-795EDAD0460B}" destId="{C20E5EF2-2585-4124-A107-1DF9372B604E}" srcOrd="2" destOrd="0" presId="urn:microsoft.com/office/officeart/2018/5/layout/IconLeafLabelList"/>
    <dgm:cxn modelId="{7F28BFBA-4AC9-4B2C-B7C2-E425EF86CEE0}" type="presParOf" srcId="{C20E5EF2-2585-4124-A107-1DF9372B604E}" destId="{1A592F1A-F5AE-41A3-860B-D79EEE43AD69}" srcOrd="0" destOrd="0" presId="urn:microsoft.com/office/officeart/2018/5/layout/IconLeafLabelList"/>
    <dgm:cxn modelId="{36B5C10D-F38F-437C-B303-3623173BE671}" type="presParOf" srcId="{C20E5EF2-2585-4124-A107-1DF9372B604E}" destId="{455F1047-38E5-44F8-BD08-364AEC022120}" srcOrd="1" destOrd="0" presId="urn:microsoft.com/office/officeart/2018/5/layout/IconLeafLabelList"/>
    <dgm:cxn modelId="{752509A3-DE39-4931-9108-3EEA3DB81E8F}" type="presParOf" srcId="{C20E5EF2-2585-4124-A107-1DF9372B604E}" destId="{B173412E-63CE-4127-801E-088FB055521B}" srcOrd="2" destOrd="0" presId="urn:microsoft.com/office/officeart/2018/5/layout/IconLeafLabelList"/>
    <dgm:cxn modelId="{0F4C15CD-E638-4604-B60C-2DE01238A7D8}" type="presParOf" srcId="{C20E5EF2-2585-4124-A107-1DF9372B604E}" destId="{8C9983E4-C894-4E28-891B-6EC59713873A}" srcOrd="3" destOrd="0" presId="urn:microsoft.com/office/officeart/2018/5/layout/IconLeafLabelList"/>
    <dgm:cxn modelId="{5C86CE3F-BF1C-4407-B7FB-B2D20797C743}" type="presParOf" srcId="{192867AA-4267-47E0-8762-795EDAD0460B}" destId="{569396DC-7B4F-4FE1-8233-D94C78145BE7}" srcOrd="3" destOrd="0" presId="urn:microsoft.com/office/officeart/2018/5/layout/IconLeafLabelList"/>
    <dgm:cxn modelId="{56CF5FF4-D8CA-4831-997F-C620041100C8}" type="presParOf" srcId="{192867AA-4267-47E0-8762-795EDAD0460B}" destId="{DBD23369-0AE0-485A-A145-08DC43DA3B94}" srcOrd="4" destOrd="0" presId="urn:microsoft.com/office/officeart/2018/5/layout/IconLeafLabelList"/>
    <dgm:cxn modelId="{F0354143-E402-4344-8DEB-C03871027CEB}" type="presParOf" srcId="{DBD23369-0AE0-485A-A145-08DC43DA3B94}" destId="{2558A84F-5442-4880-ADE3-CC189F6D42D9}" srcOrd="0" destOrd="0" presId="urn:microsoft.com/office/officeart/2018/5/layout/IconLeafLabelList"/>
    <dgm:cxn modelId="{A77914F5-BFC5-49A4-9A7B-308024E234A0}" type="presParOf" srcId="{DBD23369-0AE0-485A-A145-08DC43DA3B94}" destId="{1F1FBA46-4786-4412-AF6D-A8938B691FCA}" srcOrd="1" destOrd="0" presId="urn:microsoft.com/office/officeart/2018/5/layout/IconLeafLabelList"/>
    <dgm:cxn modelId="{8ACB0B7E-D8E5-4D64-B45F-54287B30B0F1}" type="presParOf" srcId="{DBD23369-0AE0-485A-A145-08DC43DA3B94}" destId="{B91132FE-96AF-4799-9BD9-2ACD2C253902}" srcOrd="2" destOrd="0" presId="urn:microsoft.com/office/officeart/2018/5/layout/IconLeafLabelList"/>
    <dgm:cxn modelId="{F1FB923A-5B88-4C9F-A7DF-0BCD9386EAF2}" type="presParOf" srcId="{DBD23369-0AE0-485A-A145-08DC43DA3B94}" destId="{8810F2F3-BB71-4AF2-90B6-E7997C04FD49}" srcOrd="3" destOrd="0" presId="urn:microsoft.com/office/officeart/2018/5/layout/IconLeafLabelList"/>
    <dgm:cxn modelId="{56986454-8E83-4991-9D5D-DB8F62908803}" type="presParOf" srcId="{192867AA-4267-47E0-8762-795EDAD0460B}" destId="{961D5540-531A-4B59-BC67-4CDD04D41248}" srcOrd="5" destOrd="0" presId="urn:microsoft.com/office/officeart/2018/5/layout/IconLeafLabelList"/>
    <dgm:cxn modelId="{BB3912C8-32AC-438B-A0F6-622F300E1973}" type="presParOf" srcId="{192867AA-4267-47E0-8762-795EDAD0460B}" destId="{1A634131-B07E-49DA-A9F9-4948B5C6227E}" srcOrd="6" destOrd="0" presId="urn:microsoft.com/office/officeart/2018/5/layout/IconLeafLabelList"/>
    <dgm:cxn modelId="{A1430FFD-33B1-4574-9402-31710A966F6A}" type="presParOf" srcId="{1A634131-B07E-49DA-A9F9-4948B5C6227E}" destId="{A3DCF9A6-75FF-468B-A5C6-F12696EF50E6}" srcOrd="0" destOrd="0" presId="urn:microsoft.com/office/officeart/2018/5/layout/IconLeafLabelList"/>
    <dgm:cxn modelId="{B4A1363A-1CA5-4FE1-9A8F-2D9CB8795CC0}" type="presParOf" srcId="{1A634131-B07E-49DA-A9F9-4948B5C6227E}" destId="{ABADD611-21F0-4E5C-9D1B-66B8AA82CDD0}" srcOrd="1" destOrd="0" presId="urn:microsoft.com/office/officeart/2018/5/layout/IconLeafLabelList"/>
    <dgm:cxn modelId="{8C00218C-B1E4-4ED7-818B-4D5FE90C71D8}" type="presParOf" srcId="{1A634131-B07E-49DA-A9F9-4948B5C6227E}" destId="{06D19904-5226-4C2A-81C3-BFC6522F59FF}" srcOrd="2" destOrd="0" presId="urn:microsoft.com/office/officeart/2018/5/layout/IconLeafLabelList"/>
    <dgm:cxn modelId="{6174AF63-ECF6-4FD2-B7A4-C8F38525B3AE}" type="presParOf" srcId="{1A634131-B07E-49DA-A9F9-4948B5C6227E}" destId="{BE045A52-9E23-4A52-8938-CAACB4E4CAD9}"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18F3CE-FF83-4BDC-91AB-BBF3B1A77BC5}">
      <dsp:nvSpPr>
        <dsp:cNvPr id="0" name=""/>
        <dsp:cNvSpPr/>
      </dsp:nvSpPr>
      <dsp:spPr>
        <a:xfrm>
          <a:off x="146869" y="2258"/>
          <a:ext cx="4499716" cy="137241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b="0" i="0" kern="1200"/>
            <a:t>Spiritual bond among believers in Christ</a:t>
          </a:r>
          <a:endParaRPr lang="en-US" sz="3100" kern="1200"/>
        </a:p>
      </dsp:txBody>
      <dsp:txXfrm>
        <a:off x="146869" y="2258"/>
        <a:ext cx="4499716" cy="1372413"/>
      </dsp:txXfrm>
    </dsp:sp>
    <dsp:sp modelId="{7AE14CEB-4426-4E56-8310-37C49ED15BB3}">
      <dsp:nvSpPr>
        <dsp:cNvPr id="0" name=""/>
        <dsp:cNvSpPr/>
      </dsp:nvSpPr>
      <dsp:spPr>
        <a:xfrm>
          <a:off x="146869" y="1937136"/>
          <a:ext cx="4499716" cy="137241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b="0" i="0" kern="1200"/>
            <a:t>Sharing in worship, service, prayer, and mission</a:t>
          </a:r>
          <a:endParaRPr lang="en-US" sz="3100" kern="1200"/>
        </a:p>
      </dsp:txBody>
      <dsp:txXfrm>
        <a:off x="146869" y="1937136"/>
        <a:ext cx="4499716" cy="1372413"/>
      </dsp:txXfrm>
    </dsp:sp>
    <dsp:sp modelId="{67644E22-80A3-4B71-AB3A-C7A35E490053}">
      <dsp:nvSpPr>
        <dsp:cNvPr id="0" name=""/>
        <dsp:cNvSpPr/>
      </dsp:nvSpPr>
      <dsp:spPr>
        <a:xfrm>
          <a:off x="146869" y="3872014"/>
          <a:ext cx="4499716" cy="137241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b="0" i="0" kern="1200"/>
            <a:t>Key Verse: Acts 2:42</a:t>
          </a:r>
          <a:endParaRPr lang="en-US" sz="3100" kern="1200"/>
        </a:p>
      </dsp:txBody>
      <dsp:txXfrm>
        <a:off x="146869" y="3872014"/>
        <a:ext cx="4499716" cy="13724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DAC3F2-18FD-4B76-AA76-D620B82AA359}">
      <dsp:nvSpPr>
        <dsp:cNvPr id="0" name=""/>
        <dsp:cNvSpPr/>
      </dsp:nvSpPr>
      <dsp:spPr>
        <a:xfrm>
          <a:off x="0" y="684293"/>
          <a:ext cx="4793456" cy="1233179"/>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b="0" i="0" kern="1200"/>
            <a:t>Intentional discipleship and mission</a:t>
          </a:r>
          <a:endParaRPr lang="en-US" sz="3100" kern="1200"/>
        </a:p>
      </dsp:txBody>
      <dsp:txXfrm>
        <a:off x="60199" y="744492"/>
        <a:ext cx="4673058" cy="1112781"/>
      </dsp:txXfrm>
    </dsp:sp>
    <dsp:sp modelId="{42311638-7339-4F0C-802D-49152371B21C}">
      <dsp:nvSpPr>
        <dsp:cNvPr id="0" name=""/>
        <dsp:cNvSpPr/>
      </dsp:nvSpPr>
      <dsp:spPr>
        <a:xfrm>
          <a:off x="0" y="2006753"/>
          <a:ext cx="4793456" cy="1233179"/>
        </a:xfrm>
        <a:prstGeom prst="roundRect">
          <a:avLst/>
        </a:prstGeom>
        <a:solidFill>
          <a:schemeClr val="accent2">
            <a:hueOff val="-9882860"/>
            <a:satOff val="451"/>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b="0" i="0" kern="1200"/>
            <a:t>Built lasting relationships</a:t>
          </a:r>
          <a:endParaRPr lang="en-US" sz="3100" kern="1200"/>
        </a:p>
      </dsp:txBody>
      <dsp:txXfrm>
        <a:off x="60199" y="2066952"/>
        <a:ext cx="4673058" cy="1112781"/>
      </dsp:txXfrm>
    </dsp:sp>
    <dsp:sp modelId="{8176A7BF-A331-4709-9C68-2370F7BEF249}">
      <dsp:nvSpPr>
        <dsp:cNvPr id="0" name=""/>
        <dsp:cNvSpPr/>
      </dsp:nvSpPr>
      <dsp:spPr>
        <a:xfrm>
          <a:off x="0" y="3329213"/>
          <a:ext cx="4793456" cy="1233179"/>
        </a:xfrm>
        <a:prstGeom prst="roundRect">
          <a:avLst/>
        </a:prstGeom>
        <a:solidFill>
          <a:schemeClr val="accent2">
            <a:hueOff val="-19765721"/>
            <a:satOff val="901"/>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b="0" i="0" kern="1200"/>
            <a:t>Established the Early church (Acts)</a:t>
          </a:r>
          <a:endParaRPr lang="en-US" sz="3100" kern="1200"/>
        </a:p>
      </dsp:txBody>
      <dsp:txXfrm>
        <a:off x="60199" y="3389412"/>
        <a:ext cx="4673058" cy="11127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FDFFDB-C892-47DA-9F36-1F856609B204}">
      <dsp:nvSpPr>
        <dsp:cNvPr id="0" name=""/>
        <dsp:cNvSpPr/>
      </dsp:nvSpPr>
      <dsp:spPr>
        <a:xfrm>
          <a:off x="0" y="640"/>
          <a:ext cx="4793456" cy="14986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7F4F69-9BBE-4CEB-8879-CBA64B1C4B47}">
      <dsp:nvSpPr>
        <dsp:cNvPr id="0" name=""/>
        <dsp:cNvSpPr/>
      </dsp:nvSpPr>
      <dsp:spPr>
        <a:xfrm>
          <a:off x="453352" y="337845"/>
          <a:ext cx="824278" cy="82427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EE347CD-362F-48F7-9010-E558467BAE59}">
      <dsp:nvSpPr>
        <dsp:cNvPr id="0" name=""/>
        <dsp:cNvSpPr/>
      </dsp:nvSpPr>
      <dsp:spPr>
        <a:xfrm>
          <a:off x="1730984" y="640"/>
          <a:ext cx="3062471"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marL="0" lvl="0" indent="0" algn="l" defTabSz="1022350">
            <a:lnSpc>
              <a:spcPct val="90000"/>
            </a:lnSpc>
            <a:spcBef>
              <a:spcPct val="0"/>
            </a:spcBef>
            <a:spcAft>
              <a:spcPct val="35000"/>
            </a:spcAft>
            <a:buNone/>
          </a:pPr>
          <a:r>
            <a:rPr lang="en-US" sz="2300" b="0" i="0" kern="1200"/>
            <a:t>Mission partnership</a:t>
          </a:r>
          <a:endParaRPr lang="en-US" sz="2300" kern="1200"/>
        </a:p>
      </dsp:txBody>
      <dsp:txXfrm>
        <a:off x="1730984" y="640"/>
        <a:ext cx="3062471" cy="1498687"/>
      </dsp:txXfrm>
    </dsp:sp>
    <dsp:sp modelId="{187BC720-D4FC-4484-B30B-2C3F1D2F1221}">
      <dsp:nvSpPr>
        <dsp:cNvPr id="0" name=""/>
        <dsp:cNvSpPr/>
      </dsp:nvSpPr>
      <dsp:spPr>
        <a:xfrm>
          <a:off x="0" y="1873999"/>
          <a:ext cx="4793456" cy="14986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C12050-5990-4EB5-888F-C9844821BE3D}">
      <dsp:nvSpPr>
        <dsp:cNvPr id="0" name=""/>
        <dsp:cNvSpPr/>
      </dsp:nvSpPr>
      <dsp:spPr>
        <a:xfrm>
          <a:off x="453352" y="2211204"/>
          <a:ext cx="824278" cy="82427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FE3649F-B99A-423C-9597-5A650994C7B1}">
      <dsp:nvSpPr>
        <dsp:cNvPr id="0" name=""/>
        <dsp:cNvSpPr/>
      </dsp:nvSpPr>
      <dsp:spPr>
        <a:xfrm>
          <a:off x="1730984" y="1873999"/>
          <a:ext cx="3062471"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marL="0" lvl="0" indent="0" algn="l" defTabSz="1022350">
            <a:lnSpc>
              <a:spcPct val="90000"/>
            </a:lnSpc>
            <a:spcBef>
              <a:spcPct val="0"/>
            </a:spcBef>
            <a:spcAft>
              <a:spcPct val="35000"/>
            </a:spcAft>
            <a:buNone/>
          </a:pPr>
          <a:r>
            <a:rPr lang="en-US" sz="2300" b="0" i="0" kern="1200"/>
            <a:t>Church planting among Gentiles</a:t>
          </a:r>
          <a:endParaRPr lang="en-US" sz="2300" kern="1200"/>
        </a:p>
      </dsp:txBody>
      <dsp:txXfrm>
        <a:off x="1730984" y="1873999"/>
        <a:ext cx="3062471" cy="1498687"/>
      </dsp:txXfrm>
    </dsp:sp>
    <dsp:sp modelId="{A700112B-4C3E-4802-9236-2DBB1BD865C7}">
      <dsp:nvSpPr>
        <dsp:cNvPr id="0" name=""/>
        <dsp:cNvSpPr/>
      </dsp:nvSpPr>
      <dsp:spPr>
        <a:xfrm>
          <a:off x="0" y="3747359"/>
          <a:ext cx="4793456" cy="14986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675337-C61C-4E73-86B4-26F102A1DBA0}">
      <dsp:nvSpPr>
        <dsp:cNvPr id="0" name=""/>
        <dsp:cNvSpPr/>
      </dsp:nvSpPr>
      <dsp:spPr>
        <a:xfrm>
          <a:off x="453352" y="4084563"/>
          <a:ext cx="824278" cy="82427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37DAAA6-3DBC-4542-B5B0-F22B074BE4B1}">
      <dsp:nvSpPr>
        <dsp:cNvPr id="0" name=""/>
        <dsp:cNvSpPr/>
      </dsp:nvSpPr>
      <dsp:spPr>
        <a:xfrm>
          <a:off x="1730984" y="3747359"/>
          <a:ext cx="3062471"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marL="0" lvl="0" indent="0" algn="l" defTabSz="1022350">
            <a:lnSpc>
              <a:spcPct val="90000"/>
            </a:lnSpc>
            <a:spcBef>
              <a:spcPct val="0"/>
            </a:spcBef>
            <a:spcAft>
              <a:spcPct val="35000"/>
            </a:spcAft>
            <a:buNone/>
          </a:pPr>
          <a:r>
            <a:rPr lang="en-US" sz="2300" b="0" i="0" kern="1200"/>
            <a:t>Example of teamwork despite differences</a:t>
          </a:r>
          <a:endParaRPr lang="en-US" sz="2300" kern="1200"/>
        </a:p>
      </dsp:txBody>
      <dsp:txXfrm>
        <a:off x="1730984" y="3747359"/>
        <a:ext cx="3062471" cy="14986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57BD1A-A0AA-4013-8C57-71ADE38C25E7}">
      <dsp:nvSpPr>
        <dsp:cNvPr id="0" name=""/>
        <dsp:cNvSpPr/>
      </dsp:nvSpPr>
      <dsp:spPr>
        <a:xfrm>
          <a:off x="0" y="640"/>
          <a:ext cx="4793456" cy="14986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5C25C9-DCFF-4631-8803-63D66E3B905D}">
      <dsp:nvSpPr>
        <dsp:cNvPr id="0" name=""/>
        <dsp:cNvSpPr/>
      </dsp:nvSpPr>
      <dsp:spPr>
        <a:xfrm>
          <a:off x="453352" y="337845"/>
          <a:ext cx="824278" cy="82427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38856FD-54EB-4A4C-B616-EE61EFD441D3}">
      <dsp:nvSpPr>
        <dsp:cNvPr id="0" name=""/>
        <dsp:cNvSpPr/>
      </dsp:nvSpPr>
      <dsp:spPr>
        <a:xfrm>
          <a:off x="1730984" y="640"/>
          <a:ext cx="3062471"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marL="0" lvl="0" indent="0" algn="l" defTabSz="1111250">
            <a:lnSpc>
              <a:spcPct val="90000"/>
            </a:lnSpc>
            <a:spcBef>
              <a:spcPct val="0"/>
            </a:spcBef>
            <a:spcAft>
              <a:spcPct val="35000"/>
            </a:spcAft>
            <a:buNone/>
          </a:pPr>
          <a:r>
            <a:rPr lang="en-US" sz="2500" b="0" i="0" kern="1200"/>
            <a:t>Delegated leadership</a:t>
          </a:r>
          <a:endParaRPr lang="en-US" sz="2500" kern="1200"/>
        </a:p>
      </dsp:txBody>
      <dsp:txXfrm>
        <a:off x="1730984" y="640"/>
        <a:ext cx="3062471" cy="1498687"/>
      </dsp:txXfrm>
    </dsp:sp>
    <dsp:sp modelId="{00EA81C3-998A-411F-B734-EA111AD35F6C}">
      <dsp:nvSpPr>
        <dsp:cNvPr id="0" name=""/>
        <dsp:cNvSpPr/>
      </dsp:nvSpPr>
      <dsp:spPr>
        <a:xfrm>
          <a:off x="0" y="1873999"/>
          <a:ext cx="4793456" cy="14986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66C980-30D0-4A14-8876-E87280C32430}">
      <dsp:nvSpPr>
        <dsp:cNvPr id="0" name=""/>
        <dsp:cNvSpPr/>
      </dsp:nvSpPr>
      <dsp:spPr>
        <a:xfrm>
          <a:off x="453352" y="2211204"/>
          <a:ext cx="824278" cy="82427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967986B-A0F6-4C49-ADA5-6B4A3ED54524}">
      <dsp:nvSpPr>
        <dsp:cNvPr id="0" name=""/>
        <dsp:cNvSpPr/>
      </dsp:nvSpPr>
      <dsp:spPr>
        <a:xfrm>
          <a:off x="1730984" y="1873999"/>
          <a:ext cx="3062471"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marL="0" lvl="0" indent="0" algn="l" defTabSz="1111250">
            <a:lnSpc>
              <a:spcPct val="90000"/>
            </a:lnSpc>
            <a:spcBef>
              <a:spcPct val="0"/>
            </a:spcBef>
            <a:spcAft>
              <a:spcPct val="35000"/>
            </a:spcAft>
            <a:buNone/>
          </a:pPr>
          <a:r>
            <a:rPr lang="en-US" sz="2500" b="0" i="0" kern="1200"/>
            <a:t>Shared burden of governance</a:t>
          </a:r>
          <a:endParaRPr lang="en-US" sz="2500" kern="1200"/>
        </a:p>
      </dsp:txBody>
      <dsp:txXfrm>
        <a:off x="1730984" y="1873999"/>
        <a:ext cx="3062471" cy="1498687"/>
      </dsp:txXfrm>
    </dsp:sp>
    <dsp:sp modelId="{B09CF6CD-8F09-488C-9DC6-4A2350BE6DC3}">
      <dsp:nvSpPr>
        <dsp:cNvPr id="0" name=""/>
        <dsp:cNvSpPr/>
      </dsp:nvSpPr>
      <dsp:spPr>
        <a:xfrm>
          <a:off x="0" y="3747359"/>
          <a:ext cx="4793456" cy="14986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42EA89-389E-4CFC-8414-A149FEF0C928}">
      <dsp:nvSpPr>
        <dsp:cNvPr id="0" name=""/>
        <dsp:cNvSpPr/>
      </dsp:nvSpPr>
      <dsp:spPr>
        <a:xfrm>
          <a:off x="453352" y="4084563"/>
          <a:ext cx="824278" cy="82427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E4F377D-A34A-433D-94E0-9B449F858F8E}">
      <dsp:nvSpPr>
        <dsp:cNvPr id="0" name=""/>
        <dsp:cNvSpPr/>
      </dsp:nvSpPr>
      <dsp:spPr>
        <a:xfrm>
          <a:off x="1730984" y="3747359"/>
          <a:ext cx="3062471"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marL="0" lvl="0" indent="0" algn="l" defTabSz="1111250">
            <a:lnSpc>
              <a:spcPct val="90000"/>
            </a:lnSpc>
            <a:spcBef>
              <a:spcPct val="0"/>
            </a:spcBef>
            <a:spcAft>
              <a:spcPct val="35000"/>
            </a:spcAft>
            <a:buNone/>
          </a:pPr>
          <a:r>
            <a:rPr lang="en-US" sz="2500" b="0" i="0" kern="1200"/>
            <a:t>Spirit-filled teamwork</a:t>
          </a:r>
          <a:endParaRPr lang="en-US" sz="2500" kern="1200"/>
        </a:p>
      </dsp:txBody>
      <dsp:txXfrm>
        <a:off x="1730984" y="3747359"/>
        <a:ext cx="3062471" cy="14986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7FC582-FF7E-489E-A508-4E3550C61CFF}">
      <dsp:nvSpPr>
        <dsp:cNvPr id="0" name=""/>
        <dsp:cNvSpPr/>
      </dsp:nvSpPr>
      <dsp:spPr>
        <a:xfrm>
          <a:off x="313228" y="754739"/>
          <a:ext cx="972544" cy="97254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053138-7F26-49F3-8ACE-293FCB88722D}">
      <dsp:nvSpPr>
        <dsp:cNvPr id="0" name=""/>
        <dsp:cNvSpPr/>
      </dsp:nvSpPr>
      <dsp:spPr>
        <a:xfrm>
          <a:off x="520492" y="962003"/>
          <a:ext cx="558017" cy="55801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BA028DD-FFF0-44E7-901E-F2DD9A2F5BFB}">
      <dsp:nvSpPr>
        <dsp:cNvPr id="0" name=""/>
        <dsp:cNvSpPr/>
      </dsp:nvSpPr>
      <dsp:spPr>
        <a:xfrm>
          <a:off x="2333" y="2030208"/>
          <a:ext cx="1594335" cy="63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b="0" i="0" kern="1200"/>
            <a:t>Spiritual strength (Prov. 27:17)</a:t>
          </a:r>
          <a:endParaRPr lang="en-US" sz="1400" kern="1200"/>
        </a:p>
      </dsp:txBody>
      <dsp:txXfrm>
        <a:off x="2333" y="2030208"/>
        <a:ext cx="1594335" cy="637734"/>
      </dsp:txXfrm>
    </dsp:sp>
    <dsp:sp modelId="{AF0F9233-2605-42CC-9664-B0C14FAF774E}">
      <dsp:nvSpPr>
        <dsp:cNvPr id="0" name=""/>
        <dsp:cNvSpPr/>
      </dsp:nvSpPr>
      <dsp:spPr>
        <a:xfrm>
          <a:off x="2186573" y="754739"/>
          <a:ext cx="972544" cy="97254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B7D36D-F8A3-4DD5-9B0E-D11FD7D565B9}">
      <dsp:nvSpPr>
        <dsp:cNvPr id="0" name=""/>
        <dsp:cNvSpPr/>
      </dsp:nvSpPr>
      <dsp:spPr>
        <a:xfrm>
          <a:off x="2393837" y="962003"/>
          <a:ext cx="558017" cy="55801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E638822-FA2A-44DC-96B9-0973CFD05113}">
      <dsp:nvSpPr>
        <dsp:cNvPr id="0" name=""/>
        <dsp:cNvSpPr/>
      </dsp:nvSpPr>
      <dsp:spPr>
        <a:xfrm>
          <a:off x="1875678" y="2030208"/>
          <a:ext cx="1594335" cy="63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b="0" i="0" kern="1200"/>
            <a:t>Expanded mission and outreach</a:t>
          </a:r>
          <a:endParaRPr lang="en-US" sz="1400" kern="1200"/>
        </a:p>
      </dsp:txBody>
      <dsp:txXfrm>
        <a:off x="1875678" y="2030208"/>
        <a:ext cx="1594335" cy="637734"/>
      </dsp:txXfrm>
    </dsp:sp>
    <dsp:sp modelId="{9CF987E8-78A5-40FC-B267-13C03DEDA66E}">
      <dsp:nvSpPr>
        <dsp:cNvPr id="0" name=""/>
        <dsp:cNvSpPr/>
      </dsp:nvSpPr>
      <dsp:spPr>
        <a:xfrm>
          <a:off x="4059918" y="754739"/>
          <a:ext cx="972544" cy="97254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EB8596-30C4-427A-B618-F8CB108F68E3}">
      <dsp:nvSpPr>
        <dsp:cNvPr id="0" name=""/>
        <dsp:cNvSpPr/>
      </dsp:nvSpPr>
      <dsp:spPr>
        <a:xfrm>
          <a:off x="4267182" y="962003"/>
          <a:ext cx="558017" cy="55801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827D5E9-4B4A-41B4-9C0A-B9E916F7E720}">
      <dsp:nvSpPr>
        <dsp:cNvPr id="0" name=""/>
        <dsp:cNvSpPr/>
      </dsp:nvSpPr>
      <dsp:spPr>
        <a:xfrm>
          <a:off x="3749022" y="2030208"/>
          <a:ext cx="1594335" cy="63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b="0" i="0" kern="1200"/>
            <a:t>Endurance and growth</a:t>
          </a:r>
          <a:endParaRPr lang="en-US" sz="1400" kern="1200"/>
        </a:p>
      </dsp:txBody>
      <dsp:txXfrm>
        <a:off x="3749022" y="2030208"/>
        <a:ext cx="1594335" cy="637734"/>
      </dsp:txXfrm>
    </dsp:sp>
    <dsp:sp modelId="{B28F8129-6030-4AB1-BF37-692A49B17956}">
      <dsp:nvSpPr>
        <dsp:cNvPr id="0" name=""/>
        <dsp:cNvSpPr/>
      </dsp:nvSpPr>
      <dsp:spPr>
        <a:xfrm>
          <a:off x="5933263" y="754739"/>
          <a:ext cx="972544" cy="97254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BBC680-3189-441C-917B-563C3B46DE86}">
      <dsp:nvSpPr>
        <dsp:cNvPr id="0" name=""/>
        <dsp:cNvSpPr/>
      </dsp:nvSpPr>
      <dsp:spPr>
        <a:xfrm>
          <a:off x="6140526" y="962003"/>
          <a:ext cx="558017" cy="55801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32E2BEF-5CDF-4BBE-9DC2-7D90FA99F4C9}">
      <dsp:nvSpPr>
        <dsp:cNvPr id="0" name=""/>
        <dsp:cNvSpPr/>
      </dsp:nvSpPr>
      <dsp:spPr>
        <a:xfrm>
          <a:off x="5622367" y="2030208"/>
          <a:ext cx="1594335" cy="63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b="0" i="0" kern="1200"/>
            <a:t>Joy and mutual support (Heb. 10:24-25)</a:t>
          </a:r>
          <a:endParaRPr lang="en-US" sz="1400" kern="1200"/>
        </a:p>
      </dsp:txBody>
      <dsp:txXfrm>
        <a:off x="5622367" y="2030208"/>
        <a:ext cx="1594335" cy="6377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A64A4B-EA2E-404C-BE0B-AF3448223445}">
      <dsp:nvSpPr>
        <dsp:cNvPr id="0" name=""/>
        <dsp:cNvSpPr/>
      </dsp:nvSpPr>
      <dsp:spPr>
        <a:xfrm>
          <a:off x="1064029" y="2459"/>
          <a:ext cx="4256116" cy="712196"/>
        </a:xfrm>
        <a:prstGeom prst="rect">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80" tIns="180898" rIns="82580" bIns="180898" numCol="1" spcCol="1270" anchor="ctr" anchorCtr="0">
          <a:noAutofit/>
        </a:bodyPr>
        <a:lstStyle/>
        <a:p>
          <a:pPr marL="0" lvl="0" indent="0" algn="l" defTabSz="800100">
            <a:lnSpc>
              <a:spcPct val="90000"/>
            </a:lnSpc>
            <a:spcBef>
              <a:spcPct val="0"/>
            </a:spcBef>
            <a:spcAft>
              <a:spcPct val="35000"/>
            </a:spcAft>
            <a:buNone/>
          </a:pPr>
          <a:r>
            <a:rPr lang="en-US" sz="1800" kern="1200" dirty="0"/>
            <a:t>Be Intentional in Brotherhood</a:t>
          </a:r>
        </a:p>
      </dsp:txBody>
      <dsp:txXfrm>
        <a:off x="1064029" y="2459"/>
        <a:ext cx="4256116" cy="712196"/>
      </dsp:txXfrm>
    </dsp:sp>
    <dsp:sp modelId="{25DA87C7-6B99-4ED6-9904-66959C426D36}">
      <dsp:nvSpPr>
        <dsp:cNvPr id="0" name=""/>
        <dsp:cNvSpPr/>
      </dsp:nvSpPr>
      <dsp:spPr>
        <a:xfrm>
          <a:off x="0" y="2459"/>
          <a:ext cx="1064029" cy="712196"/>
        </a:xfrm>
        <a:prstGeom prst="rect">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305" tIns="70349" rIns="56305" bIns="70349" numCol="1" spcCol="1270" anchor="ctr" anchorCtr="0">
          <a:noAutofit/>
        </a:bodyPr>
        <a:lstStyle/>
        <a:p>
          <a:pPr marL="0" lvl="0" indent="0" algn="ctr" defTabSz="800100">
            <a:lnSpc>
              <a:spcPct val="90000"/>
            </a:lnSpc>
            <a:spcBef>
              <a:spcPct val="0"/>
            </a:spcBef>
            <a:spcAft>
              <a:spcPct val="35000"/>
            </a:spcAft>
            <a:buNone/>
          </a:pPr>
          <a:r>
            <a:rPr lang="en-US" sz="1800" kern="1200"/>
            <a:t>Be</a:t>
          </a:r>
        </a:p>
      </dsp:txBody>
      <dsp:txXfrm>
        <a:off x="0" y="2459"/>
        <a:ext cx="1064029" cy="712196"/>
      </dsp:txXfrm>
    </dsp:sp>
    <dsp:sp modelId="{189705E8-9067-47E8-A6F7-2943C35FFD46}">
      <dsp:nvSpPr>
        <dsp:cNvPr id="0" name=""/>
        <dsp:cNvSpPr/>
      </dsp:nvSpPr>
      <dsp:spPr>
        <a:xfrm>
          <a:off x="1064029" y="757387"/>
          <a:ext cx="4256116" cy="712196"/>
        </a:xfrm>
        <a:prstGeom prst="rect">
          <a:avLst/>
        </a:prstGeom>
        <a:solidFill>
          <a:schemeClr val="accent5">
            <a:tint val="40000"/>
            <a:alpha val="90000"/>
            <a:hueOff val="471784"/>
            <a:satOff val="-4556"/>
            <a:lumOff val="-536"/>
            <a:alphaOff val="0"/>
          </a:schemeClr>
        </a:solidFill>
        <a:ln w="19050" cap="rnd" cmpd="sng" algn="ctr">
          <a:solidFill>
            <a:schemeClr val="accent5">
              <a:tint val="40000"/>
              <a:alpha val="90000"/>
              <a:hueOff val="471784"/>
              <a:satOff val="-4556"/>
              <a:lumOff val="-53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80" tIns="180898" rIns="82580" bIns="180898" numCol="1" spcCol="1270" anchor="ctr" anchorCtr="0">
          <a:noAutofit/>
        </a:bodyPr>
        <a:lstStyle/>
        <a:p>
          <a:pPr marL="0" lvl="0" indent="0" algn="l" defTabSz="800100">
            <a:lnSpc>
              <a:spcPct val="90000"/>
            </a:lnSpc>
            <a:spcBef>
              <a:spcPct val="0"/>
            </a:spcBef>
            <a:spcAft>
              <a:spcPct val="35000"/>
            </a:spcAft>
            <a:buNone/>
          </a:pPr>
          <a:r>
            <a:rPr lang="en-US" sz="1800" kern="1200"/>
            <a:t>Commit to Shared Disciplines (Prayer, Study)</a:t>
          </a:r>
        </a:p>
      </dsp:txBody>
      <dsp:txXfrm>
        <a:off x="1064029" y="757387"/>
        <a:ext cx="4256116" cy="712196"/>
      </dsp:txXfrm>
    </dsp:sp>
    <dsp:sp modelId="{B4093D54-A737-441E-9DA8-F6FF2673C002}">
      <dsp:nvSpPr>
        <dsp:cNvPr id="0" name=""/>
        <dsp:cNvSpPr/>
      </dsp:nvSpPr>
      <dsp:spPr>
        <a:xfrm>
          <a:off x="0" y="757387"/>
          <a:ext cx="1064029" cy="712196"/>
        </a:xfrm>
        <a:prstGeom prst="rect">
          <a:avLst/>
        </a:prstGeom>
        <a:solidFill>
          <a:schemeClr val="accent5">
            <a:hueOff val="406404"/>
            <a:satOff val="-3241"/>
            <a:lumOff val="-2451"/>
            <a:alphaOff val="0"/>
          </a:schemeClr>
        </a:solidFill>
        <a:ln w="19050" cap="rnd" cmpd="sng" algn="ctr">
          <a:solidFill>
            <a:schemeClr val="accent5">
              <a:hueOff val="406404"/>
              <a:satOff val="-3241"/>
              <a:lumOff val="-245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305" tIns="70349" rIns="56305" bIns="70349" numCol="1" spcCol="1270" anchor="ctr" anchorCtr="0">
          <a:noAutofit/>
        </a:bodyPr>
        <a:lstStyle/>
        <a:p>
          <a:pPr marL="0" lvl="0" indent="0" algn="ctr" defTabSz="800100">
            <a:lnSpc>
              <a:spcPct val="90000"/>
            </a:lnSpc>
            <a:spcBef>
              <a:spcPct val="0"/>
            </a:spcBef>
            <a:spcAft>
              <a:spcPct val="35000"/>
            </a:spcAft>
            <a:buNone/>
          </a:pPr>
          <a:r>
            <a:rPr lang="en-US" sz="1800" kern="1200"/>
            <a:t>Commit</a:t>
          </a:r>
        </a:p>
      </dsp:txBody>
      <dsp:txXfrm>
        <a:off x="0" y="757387"/>
        <a:ext cx="1064029" cy="712196"/>
      </dsp:txXfrm>
    </dsp:sp>
    <dsp:sp modelId="{37E4B2DC-7E72-476E-9CD8-DDC723329690}">
      <dsp:nvSpPr>
        <dsp:cNvPr id="0" name=""/>
        <dsp:cNvSpPr/>
      </dsp:nvSpPr>
      <dsp:spPr>
        <a:xfrm>
          <a:off x="1064029" y="1512316"/>
          <a:ext cx="4256116" cy="712196"/>
        </a:xfrm>
        <a:prstGeom prst="rect">
          <a:avLst/>
        </a:prstGeom>
        <a:solidFill>
          <a:schemeClr val="accent5">
            <a:tint val="40000"/>
            <a:alpha val="90000"/>
            <a:hueOff val="943569"/>
            <a:satOff val="-9111"/>
            <a:lumOff val="-1071"/>
            <a:alphaOff val="0"/>
          </a:schemeClr>
        </a:solidFill>
        <a:ln w="19050" cap="rnd" cmpd="sng" algn="ctr">
          <a:solidFill>
            <a:schemeClr val="accent5">
              <a:tint val="40000"/>
              <a:alpha val="90000"/>
              <a:hueOff val="943569"/>
              <a:satOff val="-9111"/>
              <a:lumOff val="-10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80" tIns="180898" rIns="82580" bIns="180898" numCol="1" spcCol="1270" anchor="ctr" anchorCtr="0">
          <a:noAutofit/>
        </a:bodyPr>
        <a:lstStyle/>
        <a:p>
          <a:pPr marL="0" lvl="0" indent="0" algn="l" defTabSz="800100">
            <a:lnSpc>
              <a:spcPct val="90000"/>
            </a:lnSpc>
            <a:spcBef>
              <a:spcPct val="0"/>
            </a:spcBef>
            <a:spcAft>
              <a:spcPct val="35000"/>
            </a:spcAft>
            <a:buNone/>
          </a:pPr>
          <a:r>
            <a:rPr lang="en-US" sz="1800" kern="1200"/>
            <a:t>Serve Together</a:t>
          </a:r>
        </a:p>
      </dsp:txBody>
      <dsp:txXfrm>
        <a:off x="1064029" y="1512316"/>
        <a:ext cx="4256116" cy="712196"/>
      </dsp:txXfrm>
    </dsp:sp>
    <dsp:sp modelId="{517FA913-D553-4EF1-8EE1-D2078545AF99}">
      <dsp:nvSpPr>
        <dsp:cNvPr id="0" name=""/>
        <dsp:cNvSpPr/>
      </dsp:nvSpPr>
      <dsp:spPr>
        <a:xfrm>
          <a:off x="0" y="1512316"/>
          <a:ext cx="1064029" cy="712196"/>
        </a:xfrm>
        <a:prstGeom prst="rect">
          <a:avLst/>
        </a:prstGeom>
        <a:solidFill>
          <a:schemeClr val="accent5">
            <a:hueOff val="812808"/>
            <a:satOff val="-6481"/>
            <a:lumOff val="-4902"/>
            <a:alphaOff val="0"/>
          </a:schemeClr>
        </a:solidFill>
        <a:ln w="19050" cap="rnd" cmpd="sng" algn="ctr">
          <a:solidFill>
            <a:schemeClr val="accent5">
              <a:hueOff val="812808"/>
              <a:satOff val="-6481"/>
              <a:lumOff val="-490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305" tIns="70349" rIns="56305" bIns="70349" numCol="1" spcCol="1270" anchor="ctr" anchorCtr="0">
          <a:noAutofit/>
        </a:bodyPr>
        <a:lstStyle/>
        <a:p>
          <a:pPr marL="0" lvl="0" indent="0" algn="ctr" defTabSz="800100">
            <a:lnSpc>
              <a:spcPct val="90000"/>
            </a:lnSpc>
            <a:spcBef>
              <a:spcPct val="0"/>
            </a:spcBef>
            <a:spcAft>
              <a:spcPct val="35000"/>
            </a:spcAft>
            <a:buNone/>
          </a:pPr>
          <a:r>
            <a:rPr lang="en-US" sz="1800" kern="1200"/>
            <a:t>Serve</a:t>
          </a:r>
        </a:p>
      </dsp:txBody>
      <dsp:txXfrm>
        <a:off x="0" y="1512316"/>
        <a:ext cx="1064029" cy="712196"/>
      </dsp:txXfrm>
    </dsp:sp>
    <dsp:sp modelId="{DC45B1C9-2DF2-4C30-B06B-C9A8C59B2C41}">
      <dsp:nvSpPr>
        <dsp:cNvPr id="0" name=""/>
        <dsp:cNvSpPr/>
      </dsp:nvSpPr>
      <dsp:spPr>
        <a:xfrm>
          <a:off x="1064029" y="2267245"/>
          <a:ext cx="4256116" cy="712196"/>
        </a:xfrm>
        <a:prstGeom prst="rect">
          <a:avLst/>
        </a:prstGeom>
        <a:solidFill>
          <a:schemeClr val="accent5">
            <a:tint val="40000"/>
            <a:alpha val="90000"/>
            <a:hueOff val="1415353"/>
            <a:satOff val="-13667"/>
            <a:lumOff val="-1607"/>
            <a:alphaOff val="0"/>
          </a:schemeClr>
        </a:solidFill>
        <a:ln w="19050" cap="rnd" cmpd="sng" algn="ctr">
          <a:solidFill>
            <a:schemeClr val="accent5">
              <a:tint val="40000"/>
              <a:alpha val="90000"/>
              <a:hueOff val="1415353"/>
              <a:satOff val="-13667"/>
              <a:lumOff val="-160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80" tIns="180898" rIns="82580" bIns="180898" numCol="1" spcCol="1270" anchor="ctr" anchorCtr="0">
          <a:noAutofit/>
        </a:bodyPr>
        <a:lstStyle/>
        <a:p>
          <a:pPr marL="0" lvl="0" indent="0" algn="l" defTabSz="800100">
            <a:lnSpc>
              <a:spcPct val="90000"/>
            </a:lnSpc>
            <a:spcBef>
              <a:spcPct val="0"/>
            </a:spcBef>
            <a:spcAft>
              <a:spcPct val="35000"/>
            </a:spcAft>
            <a:buNone/>
          </a:pPr>
          <a:r>
            <a:rPr lang="en-US" sz="1800" kern="1200"/>
            <a:t>Support Each Other</a:t>
          </a:r>
        </a:p>
      </dsp:txBody>
      <dsp:txXfrm>
        <a:off x="1064029" y="2267245"/>
        <a:ext cx="4256116" cy="712196"/>
      </dsp:txXfrm>
    </dsp:sp>
    <dsp:sp modelId="{C79FB6DD-7FEF-480D-8119-93BE5D86CDB1}">
      <dsp:nvSpPr>
        <dsp:cNvPr id="0" name=""/>
        <dsp:cNvSpPr/>
      </dsp:nvSpPr>
      <dsp:spPr>
        <a:xfrm>
          <a:off x="0" y="2267245"/>
          <a:ext cx="1064029" cy="712196"/>
        </a:xfrm>
        <a:prstGeom prst="rect">
          <a:avLst/>
        </a:prstGeom>
        <a:solidFill>
          <a:schemeClr val="accent5">
            <a:hueOff val="1219212"/>
            <a:satOff val="-9721"/>
            <a:lumOff val="-7353"/>
            <a:alphaOff val="0"/>
          </a:schemeClr>
        </a:solidFill>
        <a:ln w="19050" cap="rnd" cmpd="sng" algn="ctr">
          <a:solidFill>
            <a:schemeClr val="accent5">
              <a:hueOff val="1219212"/>
              <a:satOff val="-9721"/>
              <a:lumOff val="-735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305" tIns="70349" rIns="56305" bIns="70349" numCol="1" spcCol="1270" anchor="ctr" anchorCtr="0">
          <a:noAutofit/>
        </a:bodyPr>
        <a:lstStyle/>
        <a:p>
          <a:pPr marL="0" lvl="0" indent="0" algn="ctr" defTabSz="800100">
            <a:lnSpc>
              <a:spcPct val="90000"/>
            </a:lnSpc>
            <a:spcBef>
              <a:spcPct val="0"/>
            </a:spcBef>
            <a:spcAft>
              <a:spcPct val="35000"/>
            </a:spcAft>
            <a:buNone/>
          </a:pPr>
          <a:r>
            <a:rPr lang="en-US" sz="1800" kern="1200"/>
            <a:t>Support</a:t>
          </a:r>
        </a:p>
      </dsp:txBody>
      <dsp:txXfrm>
        <a:off x="0" y="2267245"/>
        <a:ext cx="1064029" cy="712196"/>
      </dsp:txXfrm>
    </dsp:sp>
    <dsp:sp modelId="{2FB4CAAC-164F-4225-A9F2-6C85EEF362DC}">
      <dsp:nvSpPr>
        <dsp:cNvPr id="0" name=""/>
        <dsp:cNvSpPr/>
      </dsp:nvSpPr>
      <dsp:spPr>
        <a:xfrm>
          <a:off x="1064029" y="3022173"/>
          <a:ext cx="4256116" cy="712196"/>
        </a:xfrm>
        <a:prstGeom prst="rect">
          <a:avLst/>
        </a:prstGeom>
        <a:solidFill>
          <a:schemeClr val="accent5">
            <a:tint val="40000"/>
            <a:alpha val="90000"/>
            <a:hueOff val="1887137"/>
            <a:satOff val="-18223"/>
            <a:lumOff val="-2142"/>
            <a:alphaOff val="0"/>
          </a:schemeClr>
        </a:solidFill>
        <a:ln w="19050" cap="rnd" cmpd="sng" algn="ctr">
          <a:solidFill>
            <a:schemeClr val="accent5">
              <a:tint val="40000"/>
              <a:alpha val="90000"/>
              <a:hueOff val="1887137"/>
              <a:satOff val="-18223"/>
              <a:lumOff val="-214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80" tIns="180898" rIns="82580" bIns="180898" numCol="1" spcCol="1270" anchor="ctr" anchorCtr="0">
          <a:noAutofit/>
        </a:bodyPr>
        <a:lstStyle/>
        <a:p>
          <a:pPr marL="0" lvl="0" indent="0" algn="l" defTabSz="800100">
            <a:lnSpc>
              <a:spcPct val="90000"/>
            </a:lnSpc>
            <a:spcBef>
              <a:spcPct val="0"/>
            </a:spcBef>
            <a:spcAft>
              <a:spcPct val="35000"/>
            </a:spcAft>
            <a:buNone/>
          </a:pPr>
          <a:r>
            <a:rPr lang="en-US" sz="1800" kern="1200"/>
            <a:t>Build Accountability</a:t>
          </a:r>
        </a:p>
      </dsp:txBody>
      <dsp:txXfrm>
        <a:off x="1064029" y="3022173"/>
        <a:ext cx="4256116" cy="712196"/>
      </dsp:txXfrm>
    </dsp:sp>
    <dsp:sp modelId="{FAC58838-2F1E-4458-9F97-6C4AF664A04E}">
      <dsp:nvSpPr>
        <dsp:cNvPr id="0" name=""/>
        <dsp:cNvSpPr/>
      </dsp:nvSpPr>
      <dsp:spPr>
        <a:xfrm>
          <a:off x="0" y="3022173"/>
          <a:ext cx="1064029" cy="712196"/>
        </a:xfrm>
        <a:prstGeom prst="rect">
          <a:avLst/>
        </a:prstGeom>
        <a:solidFill>
          <a:schemeClr val="accent5">
            <a:hueOff val="1625617"/>
            <a:satOff val="-12962"/>
            <a:lumOff val="-9803"/>
            <a:alphaOff val="0"/>
          </a:schemeClr>
        </a:solidFill>
        <a:ln w="19050" cap="rnd" cmpd="sng" algn="ctr">
          <a:solidFill>
            <a:schemeClr val="accent5">
              <a:hueOff val="1625617"/>
              <a:satOff val="-12962"/>
              <a:lumOff val="-980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305" tIns="70349" rIns="56305" bIns="70349" numCol="1" spcCol="1270" anchor="ctr" anchorCtr="0">
          <a:noAutofit/>
        </a:bodyPr>
        <a:lstStyle/>
        <a:p>
          <a:pPr marL="0" lvl="0" indent="0" algn="ctr" defTabSz="800100">
            <a:lnSpc>
              <a:spcPct val="90000"/>
            </a:lnSpc>
            <a:spcBef>
              <a:spcPct val="0"/>
            </a:spcBef>
            <a:spcAft>
              <a:spcPct val="35000"/>
            </a:spcAft>
            <a:buNone/>
          </a:pPr>
          <a:r>
            <a:rPr lang="en-US" sz="1800" kern="1200"/>
            <a:t>Build</a:t>
          </a:r>
        </a:p>
      </dsp:txBody>
      <dsp:txXfrm>
        <a:off x="0" y="3022173"/>
        <a:ext cx="1064029" cy="712196"/>
      </dsp:txXfrm>
    </dsp:sp>
    <dsp:sp modelId="{61A825A3-48CF-4BD4-B270-6F2BA418A315}">
      <dsp:nvSpPr>
        <dsp:cNvPr id="0" name=""/>
        <dsp:cNvSpPr/>
      </dsp:nvSpPr>
      <dsp:spPr>
        <a:xfrm>
          <a:off x="1064029" y="3777102"/>
          <a:ext cx="4256116" cy="712196"/>
        </a:xfrm>
        <a:prstGeom prst="rect">
          <a:avLst/>
        </a:prstGeom>
        <a:solidFill>
          <a:schemeClr val="accent5">
            <a:tint val="40000"/>
            <a:alpha val="90000"/>
            <a:hueOff val="2358922"/>
            <a:satOff val="-22778"/>
            <a:lumOff val="-2678"/>
            <a:alphaOff val="0"/>
          </a:schemeClr>
        </a:solidFill>
        <a:ln w="19050" cap="rnd" cmpd="sng" algn="ctr">
          <a:solidFill>
            <a:schemeClr val="accent5">
              <a:tint val="40000"/>
              <a:alpha val="90000"/>
              <a:hueOff val="2358922"/>
              <a:satOff val="-22778"/>
              <a:lumOff val="-267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80" tIns="180898" rIns="82580" bIns="180898" numCol="1" spcCol="1270" anchor="ctr" anchorCtr="0">
          <a:noAutofit/>
        </a:bodyPr>
        <a:lstStyle/>
        <a:p>
          <a:pPr marL="0" lvl="0" indent="0" algn="l" defTabSz="800100">
            <a:lnSpc>
              <a:spcPct val="90000"/>
            </a:lnSpc>
            <a:spcBef>
              <a:spcPct val="0"/>
            </a:spcBef>
            <a:spcAft>
              <a:spcPct val="35000"/>
            </a:spcAft>
            <a:buNone/>
          </a:pPr>
          <a:r>
            <a:rPr lang="en-US" sz="1800" kern="1200"/>
            <a:t>Mentor Across Generations</a:t>
          </a:r>
        </a:p>
      </dsp:txBody>
      <dsp:txXfrm>
        <a:off x="1064029" y="3777102"/>
        <a:ext cx="4256116" cy="712196"/>
      </dsp:txXfrm>
    </dsp:sp>
    <dsp:sp modelId="{480EC41D-477A-40D2-93DF-4BC2EC6FA36D}">
      <dsp:nvSpPr>
        <dsp:cNvPr id="0" name=""/>
        <dsp:cNvSpPr/>
      </dsp:nvSpPr>
      <dsp:spPr>
        <a:xfrm>
          <a:off x="0" y="3777102"/>
          <a:ext cx="1064029" cy="712196"/>
        </a:xfrm>
        <a:prstGeom prst="rect">
          <a:avLst/>
        </a:prstGeom>
        <a:solidFill>
          <a:schemeClr val="accent5">
            <a:hueOff val="2032020"/>
            <a:satOff val="-16202"/>
            <a:lumOff val="-12254"/>
            <a:alphaOff val="0"/>
          </a:schemeClr>
        </a:solidFill>
        <a:ln w="19050" cap="rnd" cmpd="sng" algn="ctr">
          <a:solidFill>
            <a:schemeClr val="accent5">
              <a:hueOff val="2032020"/>
              <a:satOff val="-16202"/>
              <a:lumOff val="-1225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305" tIns="70349" rIns="56305" bIns="70349" numCol="1" spcCol="1270" anchor="ctr" anchorCtr="0">
          <a:noAutofit/>
        </a:bodyPr>
        <a:lstStyle/>
        <a:p>
          <a:pPr marL="0" lvl="0" indent="0" algn="ctr" defTabSz="800100">
            <a:lnSpc>
              <a:spcPct val="90000"/>
            </a:lnSpc>
            <a:spcBef>
              <a:spcPct val="0"/>
            </a:spcBef>
            <a:spcAft>
              <a:spcPct val="35000"/>
            </a:spcAft>
            <a:buNone/>
          </a:pPr>
          <a:r>
            <a:rPr lang="en-US" sz="1800" kern="1200"/>
            <a:t>Mentor Across</a:t>
          </a:r>
        </a:p>
      </dsp:txBody>
      <dsp:txXfrm>
        <a:off x="0" y="3777102"/>
        <a:ext cx="1064029" cy="712196"/>
      </dsp:txXfrm>
    </dsp:sp>
    <dsp:sp modelId="{A6E01C97-A425-41F5-BF82-F572AC0F0D35}">
      <dsp:nvSpPr>
        <dsp:cNvPr id="0" name=""/>
        <dsp:cNvSpPr/>
      </dsp:nvSpPr>
      <dsp:spPr>
        <a:xfrm>
          <a:off x="1064029" y="4532030"/>
          <a:ext cx="4256116" cy="712196"/>
        </a:xfrm>
        <a:prstGeom prst="rect">
          <a:avLst/>
        </a:prstGeom>
        <a:solidFill>
          <a:schemeClr val="accent5">
            <a:tint val="40000"/>
            <a:alpha val="90000"/>
            <a:hueOff val="2830706"/>
            <a:satOff val="-27334"/>
            <a:lumOff val="-3213"/>
            <a:alphaOff val="0"/>
          </a:schemeClr>
        </a:solidFill>
        <a:ln w="19050" cap="rnd" cmpd="sng" algn="ctr">
          <a:solidFill>
            <a:schemeClr val="accent5">
              <a:tint val="40000"/>
              <a:alpha val="90000"/>
              <a:hueOff val="2830706"/>
              <a:satOff val="-27334"/>
              <a:lumOff val="-321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80" tIns="180898" rIns="82580" bIns="180898" numCol="1" spcCol="1270" anchor="ctr" anchorCtr="0">
          <a:noAutofit/>
        </a:bodyPr>
        <a:lstStyle/>
        <a:p>
          <a:pPr marL="0" lvl="0" indent="0" algn="l" defTabSz="800100">
            <a:lnSpc>
              <a:spcPct val="90000"/>
            </a:lnSpc>
            <a:spcBef>
              <a:spcPct val="0"/>
            </a:spcBef>
            <a:spcAft>
              <a:spcPct val="35000"/>
            </a:spcAft>
            <a:buNone/>
          </a:pPr>
          <a:r>
            <a:rPr lang="en-US" sz="1800" kern="1200"/>
            <a:t>Stay Christ-Centered</a:t>
          </a:r>
        </a:p>
      </dsp:txBody>
      <dsp:txXfrm>
        <a:off x="1064029" y="4532030"/>
        <a:ext cx="4256116" cy="712196"/>
      </dsp:txXfrm>
    </dsp:sp>
    <dsp:sp modelId="{A707A316-4A0C-4971-8C43-FFDDF98376CD}">
      <dsp:nvSpPr>
        <dsp:cNvPr id="0" name=""/>
        <dsp:cNvSpPr/>
      </dsp:nvSpPr>
      <dsp:spPr>
        <a:xfrm>
          <a:off x="0" y="4532030"/>
          <a:ext cx="1064029" cy="712196"/>
        </a:xfrm>
        <a:prstGeom prst="rect">
          <a:avLst/>
        </a:prstGeom>
        <a:solidFill>
          <a:schemeClr val="accent5">
            <a:hueOff val="2438425"/>
            <a:satOff val="-19443"/>
            <a:lumOff val="-14705"/>
            <a:alphaOff val="0"/>
          </a:schemeClr>
        </a:solidFill>
        <a:ln w="19050" cap="rnd" cmpd="sng" algn="ctr">
          <a:solidFill>
            <a:schemeClr val="accent5">
              <a:hueOff val="2438425"/>
              <a:satOff val="-19443"/>
              <a:lumOff val="-1470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305" tIns="70349" rIns="56305" bIns="70349" numCol="1" spcCol="1270" anchor="ctr" anchorCtr="0">
          <a:noAutofit/>
        </a:bodyPr>
        <a:lstStyle/>
        <a:p>
          <a:pPr marL="0" lvl="0" indent="0" algn="ctr" defTabSz="800100">
            <a:lnSpc>
              <a:spcPct val="90000"/>
            </a:lnSpc>
            <a:spcBef>
              <a:spcPct val="0"/>
            </a:spcBef>
            <a:spcAft>
              <a:spcPct val="35000"/>
            </a:spcAft>
            <a:buNone/>
          </a:pPr>
          <a:r>
            <a:rPr lang="en-US" sz="1800" kern="1200"/>
            <a:t>Stay</a:t>
          </a:r>
        </a:p>
      </dsp:txBody>
      <dsp:txXfrm>
        <a:off x="0" y="4532030"/>
        <a:ext cx="1064029" cy="7121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BEB19D-0142-4DDF-9857-4463F27E7BF7}">
      <dsp:nvSpPr>
        <dsp:cNvPr id="0" name=""/>
        <dsp:cNvSpPr/>
      </dsp:nvSpPr>
      <dsp:spPr>
        <a:xfrm>
          <a:off x="623249" y="65284"/>
          <a:ext cx="1212125" cy="1212125"/>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28FB42-3E1E-43E7-BB7B-A98C299C7D6B}">
      <dsp:nvSpPr>
        <dsp:cNvPr id="0" name=""/>
        <dsp:cNvSpPr/>
      </dsp:nvSpPr>
      <dsp:spPr>
        <a:xfrm>
          <a:off x="881571" y="323606"/>
          <a:ext cx="695481" cy="69548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21A762C-F6B4-43D5-B883-3A23B45D938D}">
      <dsp:nvSpPr>
        <dsp:cNvPr id="0" name=""/>
        <dsp:cNvSpPr/>
      </dsp:nvSpPr>
      <dsp:spPr>
        <a:xfrm>
          <a:off x="235766" y="1654957"/>
          <a:ext cx="198709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US" sz="1500" b="0" i="0" kern="1200"/>
            <a:t>Start or strengthen men's fellowship groups</a:t>
          </a:r>
          <a:endParaRPr lang="en-US" sz="1500" kern="1200"/>
        </a:p>
      </dsp:txBody>
      <dsp:txXfrm>
        <a:off x="235766" y="1654957"/>
        <a:ext cx="1987091" cy="720000"/>
      </dsp:txXfrm>
    </dsp:sp>
    <dsp:sp modelId="{1A592F1A-F5AE-41A3-860B-D79EEE43AD69}">
      <dsp:nvSpPr>
        <dsp:cNvPr id="0" name=""/>
        <dsp:cNvSpPr/>
      </dsp:nvSpPr>
      <dsp:spPr>
        <a:xfrm>
          <a:off x="2958081" y="65284"/>
          <a:ext cx="1212125" cy="1212125"/>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5F1047-38E5-44F8-BD08-364AEC022120}">
      <dsp:nvSpPr>
        <dsp:cNvPr id="0" name=""/>
        <dsp:cNvSpPr/>
      </dsp:nvSpPr>
      <dsp:spPr>
        <a:xfrm>
          <a:off x="3216403" y="323606"/>
          <a:ext cx="695481" cy="69548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C9983E4-C894-4E28-891B-6EC59713873A}">
      <dsp:nvSpPr>
        <dsp:cNvPr id="0" name=""/>
        <dsp:cNvSpPr/>
      </dsp:nvSpPr>
      <dsp:spPr>
        <a:xfrm>
          <a:off x="2570598" y="1654957"/>
          <a:ext cx="198709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US" sz="1500" b="0" i="0" kern="1200"/>
            <a:t>Organize small accountability teams</a:t>
          </a:r>
          <a:endParaRPr lang="en-US" sz="1500" kern="1200"/>
        </a:p>
      </dsp:txBody>
      <dsp:txXfrm>
        <a:off x="2570598" y="1654957"/>
        <a:ext cx="1987091" cy="720000"/>
      </dsp:txXfrm>
    </dsp:sp>
    <dsp:sp modelId="{2558A84F-5442-4880-ADE3-CC189F6D42D9}">
      <dsp:nvSpPr>
        <dsp:cNvPr id="0" name=""/>
        <dsp:cNvSpPr/>
      </dsp:nvSpPr>
      <dsp:spPr>
        <a:xfrm>
          <a:off x="623249" y="2871729"/>
          <a:ext cx="1212125" cy="1212125"/>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1FBA46-4786-4412-AF6D-A8938B691FCA}">
      <dsp:nvSpPr>
        <dsp:cNvPr id="0" name=""/>
        <dsp:cNvSpPr/>
      </dsp:nvSpPr>
      <dsp:spPr>
        <a:xfrm>
          <a:off x="881571" y="3130051"/>
          <a:ext cx="695481" cy="69548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810F2F3-BB71-4AF2-90B6-E7997C04FD49}">
      <dsp:nvSpPr>
        <dsp:cNvPr id="0" name=""/>
        <dsp:cNvSpPr/>
      </dsp:nvSpPr>
      <dsp:spPr>
        <a:xfrm>
          <a:off x="235766" y="4461402"/>
          <a:ext cx="198709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US" sz="1500" b="0" i="0" kern="1200"/>
            <a:t>Plan regular service missions</a:t>
          </a:r>
          <a:endParaRPr lang="en-US" sz="1500" kern="1200"/>
        </a:p>
      </dsp:txBody>
      <dsp:txXfrm>
        <a:off x="235766" y="4461402"/>
        <a:ext cx="1987091" cy="720000"/>
      </dsp:txXfrm>
    </dsp:sp>
    <dsp:sp modelId="{A3DCF9A6-75FF-468B-A5C6-F12696EF50E6}">
      <dsp:nvSpPr>
        <dsp:cNvPr id="0" name=""/>
        <dsp:cNvSpPr/>
      </dsp:nvSpPr>
      <dsp:spPr>
        <a:xfrm>
          <a:off x="2958081" y="2871729"/>
          <a:ext cx="1212125" cy="1212125"/>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ADD611-21F0-4E5C-9D1B-66B8AA82CDD0}">
      <dsp:nvSpPr>
        <dsp:cNvPr id="0" name=""/>
        <dsp:cNvSpPr/>
      </dsp:nvSpPr>
      <dsp:spPr>
        <a:xfrm>
          <a:off x="3216403" y="3130051"/>
          <a:ext cx="695481" cy="69548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E045A52-9E23-4A52-8938-CAACB4E4CAD9}">
      <dsp:nvSpPr>
        <dsp:cNvPr id="0" name=""/>
        <dsp:cNvSpPr/>
      </dsp:nvSpPr>
      <dsp:spPr>
        <a:xfrm>
          <a:off x="2570598" y="4461402"/>
          <a:ext cx="198709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US" sz="1500" b="0" i="0" kern="1200"/>
            <a:t>Hold Bible study and prayer breakfasts</a:t>
          </a:r>
          <a:endParaRPr lang="en-US" sz="1500" kern="1200"/>
        </a:p>
      </dsp:txBody>
      <dsp:txXfrm>
        <a:off x="2570598" y="4461402"/>
        <a:ext cx="1987091" cy="720000"/>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6.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032023-7202-4365-BEE9-18723085785E}" type="datetimeFigureOut">
              <a:rPr lang="en-US" smtClean="0"/>
              <a:t>8/18/2025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82E391-4F30-40C8-82BE-FC90197B0A50}" type="slidenum">
              <a:rPr lang="en-US" smtClean="0"/>
              <a:t>‹#›</a:t>
            </a:fld>
            <a:endParaRPr lang="en-US"/>
          </a:p>
        </p:txBody>
      </p:sp>
    </p:spTree>
    <p:extLst>
      <p:ext uri="{BB962C8B-B14F-4D97-AF65-F5344CB8AC3E}">
        <p14:creationId xmlns:p14="http://schemas.microsoft.com/office/powerpoint/2010/main" val="521988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2E391-4F30-40C8-82BE-FC90197B0A50}" type="slidenum">
              <a:rPr lang="en-US" smtClean="0"/>
              <a:t>7</a:t>
            </a:fld>
            <a:endParaRPr lang="en-US"/>
          </a:p>
        </p:txBody>
      </p:sp>
    </p:spTree>
    <p:extLst>
      <p:ext uri="{BB962C8B-B14F-4D97-AF65-F5344CB8AC3E}">
        <p14:creationId xmlns:p14="http://schemas.microsoft.com/office/powerpoint/2010/main" val="35210682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5BCAD085-E8A6-8845-BD4E-CB4CCA059FC4}" type="datetimeFigureOut">
              <a:rPr lang="en-US" smtClean="0"/>
              <a:t>8/18/2025</a:t>
            </a:fld>
            <a:endParaRPr lang="en-US"/>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n-US"/>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421318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46489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1434727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462428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759415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BCAD085-E8A6-8845-BD4E-CB4CCA059FC4}" type="datetimeFigureOut">
              <a:rPr lang="en-US" smtClean="0"/>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1094171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BCAD085-E8A6-8845-BD4E-CB4CCA059FC4}" type="datetimeFigureOut">
              <a:rPr lang="en-US" smtClean="0"/>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1911022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5BCAD085-E8A6-8845-BD4E-CB4CCA059FC4}" type="datetimeFigureOut">
              <a:rPr lang="en-US" smtClean="0"/>
              <a:t>8/18/2025</a:t>
            </a:fld>
            <a:endParaRPr lang="en-US"/>
          </a:p>
        </p:txBody>
      </p:sp>
      <p:sp>
        <p:nvSpPr>
          <p:cNvPr id="5" name="Footer Placeholder 4"/>
          <p:cNvSpPr>
            <a:spLocks noGrp="1"/>
          </p:cNvSpPr>
          <p:nvPr>
            <p:ph type="ftr" sz="quarter" idx="11"/>
          </p:nvPr>
        </p:nvSpPr>
        <p:spPr>
          <a:xfrm>
            <a:off x="516133" y="6387910"/>
            <a:ext cx="3859795" cy="228660"/>
          </a:xfrm>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37810168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8/18/2025</a:t>
            </a:fld>
            <a:endParaRPr lang="en-US"/>
          </a:p>
        </p:txBody>
      </p:sp>
      <p:sp>
        <p:nvSpPr>
          <p:cNvPr id="5" name="Footer Placeholder 4"/>
          <p:cNvSpPr>
            <a:spLocks noGrp="1"/>
          </p:cNvSpPr>
          <p:nvPr>
            <p:ph type="ftr" sz="quarter" idx="11"/>
          </p:nvPr>
        </p:nvSpPr>
        <p:spPr>
          <a:xfrm>
            <a:off x="538546" y="6365498"/>
            <a:ext cx="3859795" cy="228660"/>
          </a:xfrm>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1378873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3908900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693255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70585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314149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8/18/2025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347871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5BCAD085-E8A6-8845-BD4E-CB4CCA059FC4}" type="datetimeFigureOut">
              <a:rPr lang="en-US" smtClean="0"/>
              <a:t>8/18/2025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1840354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2894924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3712591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5BCAD085-E8A6-8845-BD4E-CB4CCA059FC4}" type="datetimeFigureOut">
              <a:rPr lang="en-US" smtClean="0"/>
              <a:t>8/18/2025</a:t>
            </a:fld>
            <a:endParaRPr lang="en-US"/>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4061294135"/>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 id="2147483760"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microsoft.com/office/2018/10/relationships/comments" Target="../comments/modernComment_101_0.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02_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4_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5_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3.xml"/><Relationship Id="rId3" Type="http://schemas.microsoft.com/office/2018/10/relationships/comments" Target="../comments/modernComment_106_0.xml"/><Relationship Id="rId7" Type="http://schemas.openxmlformats.org/officeDocument/2006/relationships/diagramQuickStyle" Target="../diagrams/quickStyle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1.jpeg"/><Relationship Id="rId9" Type="http://schemas.microsoft.com/office/2007/relationships/diagramDrawing" Target="../diagrams/drawing3.xml"/></Relationships>
</file>

<file path=ppt/slides/_rels/slide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eg"/><Relationship Id="rId7" Type="http://schemas.openxmlformats.org/officeDocument/2006/relationships/diagramColors" Target="../diagrams/colors4.xml"/><Relationship Id="rId2" Type="http://schemas.microsoft.com/office/2018/10/relationships/comments" Target="../comments/modernComment_107_0.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eg"/><Relationship Id="rId7" Type="http://schemas.openxmlformats.org/officeDocument/2006/relationships/diagramColors" Target="../diagrams/colors5.xml"/><Relationship Id="rId2" Type="http://schemas.microsoft.com/office/2018/10/relationships/comments" Target="../comments/modernComment_108_0.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One in a crowd">
            <a:extLst>
              <a:ext uri="{FF2B5EF4-FFF2-40B4-BE49-F238E27FC236}">
                <a16:creationId xmlns:a16="http://schemas.microsoft.com/office/drawing/2014/main" id="{B4981C53-B7D9-CD10-94F1-CBF3661407B6}"/>
              </a:ext>
            </a:extLst>
          </p:cNvPr>
          <p:cNvPicPr>
            <a:picLocks noChangeAspect="1"/>
          </p:cNvPicPr>
          <p:nvPr/>
        </p:nvPicPr>
        <p:blipFill>
          <a:blip r:embed="rId2"/>
          <a:srcRect t="8631" r="-2" b="18163"/>
          <a:stretch>
            <a:fillRect/>
          </a:stretch>
        </p:blipFill>
        <p:spPr>
          <a:xfrm>
            <a:off x="20" y="-5"/>
            <a:ext cx="9143752" cy="5020241"/>
          </a:xfrm>
          <a:custGeom>
            <a:avLst/>
            <a:gdLst/>
            <a:ahLst/>
            <a:cxnLst/>
            <a:rect l="l" t="t" r="r" b="b"/>
            <a:pathLst>
              <a:path w="12191695" h="5020241">
                <a:moveTo>
                  <a:pt x="0" y="0"/>
                </a:moveTo>
                <a:lnTo>
                  <a:pt x="12191695" y="0"/>
                </a:lnTo>
                <a:lnTo>
                  <a:pt x="12191695" y="4057991"/>
                </a:lnTo>
                <a:lnTo>
                  <a:pt x="11914945" y="4110187"/>
                </a:lnTo>
                <a:lnTo>
                  <a:pt x="11639412" y="4159931"/>
                </a:lnTo>
                <a:lnTo>
                  <a:pt x="11362661" y="4208624"/>
                </a:lnTo>
                <a:lnTo>
                  <a:pt x="11084690" y="4250310"/>
                </a:lnTo>
                <a:lnTo>
                  <a:pt x="10807939" y="4292347"/>
                </a:lnTo>
                <a:lnTo>
                  <a:pt x="10529968" y="4331582"/>
                </a:lnTo>
                <a:lnTo>
                  <a:pt x="10255655" y="4365211"/>
                </a:lnTo>
                <a:lnTo>
                  <a:pt x="9977684" y="4397089"/>
                </a:lnTo>
                <a:lnTo>
                  <a:pt x="9700933" y="4426165"/>
                </a:lnTo>
                <a:lnTo>
                  <a:pt x="9429058" y="4451387"/>
                </a:lnTo>
                <a:lnTo>
                  <a:pt x="9153526" y="4476609"/>
                </a:lnTo>
                <a:lnTo>
                  <a:pt x="8881651" y="4497628"/>
                </a:lnTo>
                <a:lnTo>
                  <a:pt x="8609776" y="4514092"/>
                </a:lnTo>
                <a:lnTo>
                  <a:pt x="8339121" y="4531258"/>
                </a:lnTo>
                <a:lnTo>
                  <a:pt x="8070903" y="4545620"/>
                </a:lnTo>
                <a:lnTo>
                  <a:pt x="7805124" y="4555779"/>
                </a:lnTo>
                <a:lnTo>
                  <a:pt x="7539345" y="4564537"/>
                </a:lnTo>
                <a:lnTo>
                  <a:pt x="7276005" y="4572944"/>
                </a:lnTo>
                <a:lnTo>
                  <a:pt x="7016322" y="4576798"/>
                </a:lnTo>
                <a:lnTo>
                  <a:pt x="6756639" y="4581001"/>
                </a:lnTo>
                <a:lnTo>
                  <a:pt x="6500613" y="4583103"/>
                </a:lnTo>
                <a:lnTo>
                  <a:pt x="6247026" y="4581001"/>
                </a:lnTo>
                <a:lnTo>
                  <a:pt x="5995877" y="4581001"/>
                </a:lnTo>
                <a:lnTo>
                  <a:pt x="5747167" y="4576798"/>
                </a:lnTo>
                <a:lnTo>
                  <a:pt x="5503333" y="4570492"/>
                </a:lnTo>
                <a:lnTo>
                  <a:pt x="5261938" y="4564537"/>
                </a:lnTo>
                <a:lnTo>
                  <a:pt x="5025418" y="4557881"/>
                </a:lnTo>
                <a:lnTo>
                  <a:pt x="4790118" y="4547722"/>
                </a:lnTo>
                <a:lnTo>
                  <a:pt x="4558477" y="4536862"/>
                </a:lnTo>
                <a:lnTo>
                  <a:pt x="4331710" y="4527054"/>
                </a:lnTo>
                <a:lnTo>
                  <a:pt x="3889152" y="4499379"/>
                </a:lnTo>
                <a:lnTo>
                  <a:pt x="3464881" y="4469954"/>
                </a:lnTo>
                <a:lnTo>
                  <a:pt x="3057678" y="4439126"/>
                </a:lnTo>
                <a:lnTo>
                  <a:pt x="2672421" y="4405147"/>
                </a:lnTo>
                <a:lnTo>
                  <a:pt x="2304232" y="4369765"/>
                </a:lnTo>
                <a:lnTo>
                  <a:pt x="1962864" y="4331582"/>
                </a:lnTo>
                <a:lnTo>
                  <a:pt x="1642223" y="4294099"/>
                </a:lnTo>
                <a:lnTo>
                  <a:pt x="1347183" y="4256616"/>
                </a:lnTo>
                <a:lnTo>
                  <a:pt x="1076528" y="4221235"/>
                </a:lnTo>
                <a:lnTo>
                  <a:pt x="836351" y="4187605"/>
                </a:lnTo>
                <a:lnTo>
                  <a:pt x="619339" y="4155727"/>
                </a:lnTo>
                <a:lnTo>
                  <a:pt x="436464" y="4129104"/>
                </a:lnTo>
                <a:lnTo>
                  <a:pt x="282848" y="4103881"/>
                </a:lnTo>
                <a:lnTo>
                  <a:pt x="71932" y="4067800"/>
                </a:lnTo>
                <a:lnTo>
                  <a:pt x="1" y="4055539"/>
                </a:lnTo>
                <a:lnTo>
                  <a:pt x="1" y="5020241"/>
                </a:lnTo>
                <a:lnTo>
                  <a:pt x="0" y="5020241"/>
                </a:lnTo>
                <a:close/>
              </a:path>
            </a:pathLst>
          </a:custGeom>
        </p:spPr>
      </p:pic>
      <p:sp>
        <p:nvSpPr>
          <p:cNvPr id="14" name="Freeform: Shape 13">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9144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a16="http://schemas.microsoft.com/office/drawing/2014/main" id="{C91E93A7-6C7F-4F77-9CB0-280D958EF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ctrTitle"/>
          </p:nvPr>
        </p:nvSpPr>
        <p:spPr>
          <a:xfrm>
            <a:off x="669149" y="4854346"/>
            <a:ext cx="7805701" cy="868026"/>
          </a:xfrm>
        </p:spPr>
        <p:txBody>
          <a:bodyPr>
            <a:normAutofit/>
          </a:bodyPr>
          <a:lstStyle/>
          <a:p>
            <a:pPr algn="ctr">
              <a:lnSpc>
                <a:spcPct val="90000"/>
              </a:lnSpc>
            </a:pPr>
            <a:r>
              <a:rPr lang="en-US" sz="2700">
                <a:solidFill>
                  <a:srgbClr val="EBEBEB"/>
                </a:solidFill>
              </a:rPr>
              <a:t>Strengthening Christian Fellowship Among Church Men</a:t>
            </a:r>
          </a:p>
        </p:txBody>
      </p:sp>
      <p:sp>
        <p:nvSpPr>
          <p:cNvPr id="3" name="Subtitle 2"/>
          <p:cNvSpPr>
            <a:spLocks noGrp="1"/>
          </p:cNvSpPr>
          <p:nvPr>
            <p:ph type="subTitle" idx="1"/>
          </p:nvPr>
        </p:nvSpPr>
        <p:spPr>
          <a:xfrm>
            <a:off x="669149" y="5722374"/>
            <a:ext cx="7805701" cy="487924"/>
          </a:xfrm>
        </p:spPr>
        <p:txBody>
          <a:bodyPr>
            <a:normAutofit fontScale="85000" lnSpcReduction="20000"/>
          </a:bodyPr>
          <a:lstStyle/>
          <a:p>
            <a:pPr algn="ctr">
              <a:lnSpc>
                <a:spcPct val="90000"/>
              </a:lnSpc>
            </a:pPr>
            <a:r>
              <a:rPr lang="en-US" sz="500">
                <a:solidFill>
                  <a:schemeClr val="tx2">
                    <a:lumMod val="40000"/>
                    <a:lumOff val="60000"/>
                  </a:schemeClr>
                </a:solidFill>
              </a:rPr>
              <a:t>Applying  Biblical Examples in Today’s life</a:t>
            </a:r>
          </a:p>
          <a:p>
            <a:pPr algn="ctr">
              <a:lnSpc>
                <a:spcPct val="90000"/>
              </a:lnSpc>
            </a:pPr>
            <a:r>
              <a:rPr lang="en-US" sz="500">
                <a:solidFill>
                  <a:schemeClr val="tx2">
                    <a:lumMod val="40000"/>
                    <a:lumOff val="60000"/>
                  </a:schemeClr>
                </a:solidFill>
              </a:rPr>
              <a:t>Presented by: Lawrence Njoki</a:t>
            </a:r>
          </a:p>
          <a:p>
            <a:pPr algn="ctr">
              <a:lnSpc>
                <a:spcPct val="90000"/>
              </a:lnSpc>
            </a:pPr>
            <a:r>
              <a:rPr lang="en-US" sz="500">
                <a:solidFill>
                  <a:schemeClr val="tx2">
                    <a:lumMod val="40000"/>
                    <a:lumOff val="60000"/>
                  </a:schemeClr>
                </a:solidFill>
              </a:rPr>
              <a:t>Date: [Insert Date]</a:t>
            </a:r>
          </a:p>
        </p:txBody>
      </p:sp>
      <p:sp>
        <p:nvSpPr>
          <p:cNvPr id="13"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2142" y="3785499"/>
            <a:ext cx="2604045"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40000"/>
            </a:schemeClr>
          </a:solidFill>
          <a:ln>
            <a:noFill/>
          </a:ln>
        </p:spPr>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500"/>
                                  </p:stCondLst>
                                  <p:iterate>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7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19" name="Rectangle 18">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Oval 19">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866216" y="973667"/>
            <a:ext cx="2206657" cy="4833745"/>
          </a:xfrm>
        </p:spPr>
        <p:txBody>
          <a:bodyPr>
            <a:normAutofit/>
          </a:bodyPr>
          <a:lstStyle/>
          <a:p>
            <a:r>
              <a:rPr lang="en-US">
                <a:solidFill>
                  <a:srgbClr val="EBEBEB"/>
                </a:solidFill>
              </a:rPr>
              <a:t>How Can Modern Church Men Learn?</a:t>
            </a:r>
          </a:p>
        </p:txBody>
      </p:sp>
      <p:sp>
        <p:nvSpPr>
          <p:cNvPr id="18" name="Rectangle 17">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22" name="Content Placeholder 2">
            <a:extLst>
              <a:ext uri="{FF2B5EF4-FFF2-40B4-BE49-F238E27FC236}">
                <a16:creationId xmlns:a16="http://schemas.microsoft.com/office/drawing/2014/main" id="{F0453F10-E4E7-69A6-A9A8-630BDE442BFD}"/>
              </a:ext>
            </a:extLst>
          </p:cNvPr>
          <p:cNvGraphicFramePr>
            <a:graphicFrameLocks noGrp="1"/>
          </p:cNvGraphicFramePr>
          <p:nvPr>
            <p:ph idx="1"/>
            <p:extLst>
              <p:ext uri="{D42A27DB-BD31-4B8C-83A1-F6EECF244321}">
                <p14:modId xmlns:p14="http://schemas.microsoft.com/office/powerpoint/2010/main" val="68677083"/>
              </p:ext>
            </p:extLst>
          </p:nvPr>
        </p:nvGraphicFramePr>
        <p:xfrm>
          <a:off x="3674225" y="808038"/>
          <a:ext cx="5320146"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10" name="Rectangle 9">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866216" y="973667"/>
            <a:ext cx="2206657" cy="4833745"/>
          </a:xfrm>
        </p:spPr>
        <p:txBody>
          <a:bodyPr>
            <a:normAutofit/>
          </a:bodyPr>
          <a:lstStyle/>
          <a:p>
            <a:r>
              <a:rPr lang="en-US">
                <a:solidFill>
                  <a:srgbClr val="EBEBEB"/>
                </a:solidFill>
              </a:rPr>
              <a:t>Practical Action Points</a:t>
            </a:r>
          </a:p>
        </p:txBody>
      </p:sp>
      <p:sp>
        <p:nvSpPr>
          <p:cNvPr id="18" name="Rectangle 17">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1309C8EF-8C8B-46F1-1E82-A36FE616A053}"/>
              </a:ext>
            </a:extLst>
          </p:cNvPr>
          <p:cNvGraphicFramePr>
            <a:graphicFrameLocks noGrp="1"/>
          </p:cNvGraphicFramePr>
          <p:nvPr>
            <p:ph idx="1"/>
            <p:extLst>
              <p:ext uri="{D42A27DB-BD31-4B8C-83A1-F6EECF244321}">
                <p14:modId xmlns:p14="http://schemas.microsoft.com/office/powerpoint/2010/main" val="3213072193"/>
              </p:ext>
            </p:extLst>
          </p:nvPr>
        </p:nvGraphicFramePr>
        <p:xfrm>
          <a:off x="3895725" y="808038"/>
          <a:ext cx="4793456"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63154" y="467397"/>
            <a:ext cx="521872" cy="5919116"/>
          </a:xfrm>
          <a:prstGeom prst="rect">
            <a:avLst/>
          </a:prstGeom>
          <a:solidFill>
            <a:srgbClr val="0D0D0D"/>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12" name="Group 11">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a:solidFill>
            <a:srgbClr val="FFFFFF"/>
          </a:solidFill>
        </p:grpSpPr>
        <p:sp>
          <p:nvSpPr>
            <p:cNvPr id="13" name="Rectangle 12">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p:cNvSpPr>
            <a:spLocks noGrp="1"/>
          </p:cNvSpPr>
          <p:nvPr>
            <p:ph type="title"/>
          </p:nvPr>
        </p:nvSpPr>
        <p:spPr>
          <a:xfrm>
            <a:off x="866215" y="855481"/>
            <a:ext cx="6571060" cy="898674"/>
          </a:xfrm>
        </p:spPr>
        <p:txBody>
          <a:bodyPr anchor="b">
            <a:normAutofit/>
          </a:bodyPr>
          <a:lstStyle/>
          <a:p>
            <a:r>
              <a:rPr lang="en-US">
                <a:solidFill>
                  <a:schemeClr val="tx1"/>
                </a:solidFill>
              </a:rPr>
              <a:t>Final Thoughts</a:t>
            </a:r>
          </a:p>
        </p:txBody>
      </p:sp>
      <p:sp>
        <p:nvSpPr>
          <p:cNvPr id="3" name="Content Placeholder 2"/>
          <p:cNvSpPr>
            <a:spLocks noGrp="1"/>
          </p:cNvSpPr>
          <p:nvPr>
            <p:ph idx="1"/>
          </p:nvPr>
        </p:nvSpPr>
        <p:spPr>
          <a:xfrm>
            <a:off x="866215" y="2079173"/>
            <a:ext cx="7037965" cy="3730689"/>
          </a:xfrm>
        </p:spPr>
        <p:txBody>
          <a:bodyPr anchor="ctr">
            <a:normAutofit/>
          </a:bodyPr>
          <a:lstStyle/>
          <a:p>
            <a:r>
              <a:rPr lang="en-US" sz="2400" dirty="0">
                <a:solidFill>
                  <a:schemeClr val="tx1"/>
                </a:solidFill>
              </a:rPr>
              <a:t>Fellowship is more than gathering—it's growing together in Christ</a:t>
            </a:r>
          </a:p>
          <a:p>
            <a:r>
              <a:rPr lang="en-US" sz="2400" dirty="0">
                <a:solidFill>
                  <a:schemeClr val="tx1"/>
                </a:solidFill>
              </a:rPr>
              <a:t>Learn from biblical men who walked together</a:t>
            </a:r>
          </a:p>
          <a:p>
            <a:r>
              <a:rPr lang="en-US" sz="2400" dirty="0">
                <a:solidFill>
                  <a:schemeClr val="tx1"/>
                </a:solidFill>
              </a:rPr>
              <a:t>Strengthen the body by strengthening one another</a:t>
            </a:r>
          </a:p>
          <a:p>
            <a:r>
              <a:rPr lang="en-US" sz="2400" dirty="0">
                <a:solidFill>
                  <a:schemeClr val="tx1"/>
                </a:solidFill>
              </a:rPr>
              <a:t>Scripture to Reflect On: Ecclesiastes 4:9-10</a:t>
            </a:r>
          </a:p>
        </p:txBody>
      </p:sp>
    </p:spTree>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1942938" y="1881194"/>
            <a:ext cx="3299407" cy="330693"/>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3122264" y="751601"/>
            <a:ext cx="6053670" cy="5354799"/>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title"/>
          </p:nvPr>
        </p:nvSpPr>
        <p:spPr>
          <a:xfrm>
            <a:off x="745565" y="1130603"/>
            <a:ext cx="2506831" cy="4596794"/>
          </a:xfrm>
        </p:spPr>
        <p:txBody>
          <a:bodyPr anchor="ctr">
            <a:normAutofit/>
          </a:bodyPr>
          <a:lstStyle/>
          <a:p>
            <a:r>
              <a:rPr lang="en-US" sz="2800">
                <a:solidFill>
                  <a:srgbClr val="EBEBEB"/>
                </a:solidFill>
              </a:rPr>
              <a:t>Q&amp;A and Group Discussion</a:t>
            </a:r>
          </a:p>
        </p:txBody>
      </p:sp>
      <p:sp>
        <p:nvSpPr>
          <p:cNvPr id="3" name="Content Placeholder 2"/>
          <p:cNvSpPr>
            <a:spLocks noGrp="1"/>
          </p:cNvSpPr>
          <p:nvPr>
            <p:ph idx="1"/>
          </p:nvPr>
        </p:nvSpPr>
        <p:spPr>
          <a:xfrm>
            <a:off x="3840571" y="437513"/>
            <a:ext cx="5035835" cy="5954325"/>
          </a:xfrm>
        </p:spPr>
        <p:txBody>
          <a:bodyPr anchor="ctr">
            <a:normAutofit/>
          </a:bodyPr>
          <a:lstStyle/>
          <a:p>
            <a:r>
              <a:rPr lang="en-US" sz="2400" dirty="0"/>
              <a:t>Prompt:</a:t>
            </a:r>
          </a:p>
          <a:p>
            <a:r>
              <a:rPr lang="en-US" sz="2400" dirty="0"/>
              <a:t>How can we apply these lessons in our local fellowship?</a:t>
            </a:r>
          </a:p>
          <a:p>
            <a:r>
              <a:rPr lang="en-US" sz="2400" dirty="0"/>
              <a:t>What barriers need to be addressed?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3E10248-AF0E-477D-B4D2-47C02CE4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8" name="Rectangle 7">
              <a:extLst>
                <a:ext uri="{FF2B5EF4-FFF2-40B4-BE49-F238E27FC236}">
                  <a16:creationId xmlns:a16="http://schemas.microsoft.com/office/drawing/2014/main" id="{533010C2-2DA5-460F-A40C-5317F567A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Freeform 5">
              <a:extLst>
                <a:ext uri="{FF2B5EF4-FFF2-40B4-BE49-F238E27FC236}">
                  <a16:creationId xmlns:a16="http://schemas.microsoft.com/office/drawing/2014/main" id="{17CB0634-F963-4EC9-A6F6-8EA46BD1F1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1" name="Rectangle 10">
            <a:extLst>
              <a:ext uri="{FF2B5EF4-FFF2-40B4-BE49-F238E27FC236}">
                <a16:creationId xmlns:a16="http://schemas.microsoft.com/office/drawing/2014/main" id="{73C0A186-7444-4460-9C37-532E7671E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Freeform 5">
            <a:extLst>
              <a:ext uri="{FF2B5EF4-FFF2-40B4-BE49-F238E27FC236}">
                <a16:creationId xmlns:a16="http://schemas.microsoft.com/office/drawing/2014/main" id="{D22D1B95-2B54-43E9-85D9-B489F6C5D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6368213" y="4185117"/>
            <a:ext cx="2474555"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a:extLst>
              <a:ext uri="{FF2B5EF4-FFF2-40B4-BE49-F238E27FC236}">
                <a16:creationId xmlns:a16="http://schemas.microsoft.com/office/drawing/2014/main" id="{7D0F3F6D-A49D-4406-8D61-1C4F8D792F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341709" y="4241801"/>
            <a:ext cx="84582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7" name="Freeform 5">
            <a:extLst>
              <a:ext uri="{FF2B5EF4-FFF2-40B4-BE49-F238E27FC236}">
                <a16:creationId xmlns:a16="http://schemas.microsoft.com/office/drawing/2014/main" id="{D953A318-DA8D-4405-9536-D889E45C5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19" name="Rectangle 18">
            <a:extLst>
              <a:ext uri="{FF2B5EF4-FFF2-40B4-BE49-F238E27FC236}">
                <a16:creationId xmlns:a16="http://schemas.microsoft.com/office/drawing/2014/main" id="{9E382A3D-2F90-475C-8DF2-F666FEA34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1262378" y="1143000"/>
            <a:ext cx="6619243" cy="3389217"/>
          </a:xfrm>
        </p:spPr>
        <p:txBody>
          <a:bodyPr vert="horz" lIns="91440" tIns="45720" rIns="91440" bIns="45720" rtlCol="0" anchor="ctr">
            <a:normAutofit/>
          </a:bodyPr>
          <a:lstStyle/>
          <a:p>
            <a:pPr algn="ctr"/>
            <a:r>
              <a:rPr lang="en-US" sz="5700">
                <a:solidFill>
                  <a:srgbClr val="FFFFFF"/>
                </a:solidFill>
              </a:rPr>
              <a:t>Thank You &amp; Closing Prayer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10" name="Rectangle 9">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866216" y="973667"/>
            <a:ext cx="2206657" cy="4833745"/>
          </a:xfrm>
        </p:spPr>
        <p:txBody>
          <a:bodyPr>
            <a:normAutofit/>
          </a:bodyPr>
          <a:lstStyle/>
          <a:p>
            <a:r>
              <a:rPr lang="en-US" sz="2700">
                <a:solidFill>
                  <a:srgbClr val="EBEBEB"/>
                </a:solidFill>
              </a:rPr>
              <a:t>What is Fellowship?</a:t>
            </a:r>
          </a:p>
        </p:txBody>
      </p:sp>
      <p:sp>
        <p:nvSpPr>
          <p:cNvPr id="18" name="Rectangle 17">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D04D9066-CEE7-A4BF-D75D-4905A2A75C27}"/>
              </a:ext>
            </a:extLst>
          </p:cNvPr>
          <p:cNvGraphicFramePr>
            <a:graphicFrameLocks noGrp="1"/>
          </p:cNvGraphicFramePr>
          <p:nvPr>
            <p:ph idx="1"/>
            <p:extLst>
              <p:ext uri="{D42A27DB-BD31-4B8C-83A1-F6EECF244321}">
                <p14:modId xmlns:p14="http://schemas.microsoft.com/office/powerpoint/2010/main" val="1599049648"/>
              </p:ext>
            </p:extLst>
          </p:nvPr>
        </p:nvGraphicFramePr>
        <p:xfrm>
          <a:off x="3895725" y="808038"/>
          <a:ext cx="4793456" cy="52466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1942938" y="1881194"/>
            <a:ext cx="3299407" cy="330693"/>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3122264" y="751601"/>
            <a:ext cx="6053670" cy="5354799"/>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9144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p:cNvSpPr>
            <a:spLocks noGrp="1"/>
          </p:cNvSpPr>
          <p:nvPr>
            <p:ph type="title"/>
          </p:nvPr>
        </p:nvSpPr>
        <p:spPr>
          <a:xfrm>
            <a:off x="745565" y="1130603"/>
            <a:ext cx="2506831" cy="4596794"/>
          </a:xfrm>
        </p:spPr>
        <p:txBody>
          <a:bodyPr anchor="ctr">
            <a:normAutofit/>
          </a:bodyPr>
          <a:lstStyle/>
          <a:p>
            <a:r>
              <a:rPr lang="en-US" sz="2800">
                <a:solidFill>
                  <a:srgbClr val="EBEBEB"/>
                </a:solidFill>
              </a:rPr>
              <a:t>Core Aspects of Christian Fellowship</a:t>
            </a:r>
          </a:p>
        </p:txBody>
      </p:sp>
      <p:sp>
        <p:nvSpPr>
          <p:cNvPr id="3" name="Content Placeholder 2"/>
          <p:cNvSpPr>
            <a:spLocks noGrp="1"/>
          </p:cNvSpPr>
          <p:nvPr>
            <p:ph idx="1"/>
          </p:nvPr>
        </p:nvSpPr>
        <p:spPr>
          <a:xfrm>
            <a:off x="3648592" y="437513"/>
            <a:ext cx="5354799" cy="5954325"/>
          </a:xfrm>
        </p:spPr>
        <p:txBody>
          <a:bodyPr anchor="ctr">
            <a:normAutofit/>
          </a:bodyPr>
          <a:lstStyle/>
          <a:p>
            <a:r>
              <a:rPr lang="en-US" sz="2400" dirty="0"/>
              <a:t>Spiritual Unity (John 17:21)</a:t>
            </a:r>
          </a:p>
          <a:p>
            <a:r>
              <a:rPr lang="en-US" sz="2400" dirty="0"/>
              <a:t>Mutual Edification (1 Thess. 5:11)</a:t>
            </a:r>
          </a:p>
          <a:p>
            <a:r>
              <a:rPr lang="en-US" sz="2400" dirty="0"/>
              <a:t>Shared Purpose (Phil. 1:5)</a:t>
            </a:r>
          </a:p>
          <a:p>
            <a:r>
              <a:rPr lang="en-US" sz="2400" dirty="0"/>
              <a:t>Sacrificial Love (Acts 2:45)</a:t>
            </a:r>
          </a:p>
          <a:p>
            <a:r>
              <a:rPr lang="en-US" sz="2400" dirty="0"/>
              <a:t>Accountability (Gal. 6:2)</a:t>
            </a:r>
          </a:p>
        </p:txBody>
      </p:sp>
    </p:spTree>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10" name="Rectangle 9">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866216" y="973667"/>
            <a:ext cx="2206657" cy="4833745"/>
          </a:xfrm>
        </p:spPr>
        <p:txBody>
          <a:bodyPr>
            <a:normAutofit/>
          </a:bodyPr>
          <a:lstStyle/>
          <a:p>
            <a:r>
              <a:rPr lang="en-US">
                <a:solidFill>
                  <a:srgbClr val="EBEBEB"/>
                </a:solidFill>
              </a:rPr>
              <a:t>Biblical Example – Jesus and the Disciples</a:t>
            </a:r>
          </a:p>
        </p:txBody>
      </p:sp>
      <p:sp>
        <p:nvSpPr>
          <p:cNvPr id="18" name="Rectangle 17">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AD714A3E-E285-B099-7A07-9F5369549B41}"/>
              </a:ext>
            </a:extLst>
          </p:cNvPr>
          <p:cNvGraphicFramePr>
            <a:graphicFrameLocks noGrp="1"/>
          </p:cNvGraphicFramePr>
          <p:nvPr>
            <p:ph idx="1"/>
            <p:extLst>
              <p:ext uri="{D42A27DB-BD31-4B8C-83A1-F6EECF244321}">
                <p14:modId xmlns:p14="http://schemas.microsoft.com/office/powerpoint/2010/main" val="621499743"/>
              </p:ext>
            </p:extLst>
          </p:nvPr>
        </p:nvGraphicFramePr>
        <p:xfrm>
          <a:off x="3895725" y="808038"/>
          <a:ext cx="4793456"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David and Jonathan</a:t>
            </a:r>
          </a:p>
        </p:txBody>
      </p:sp>
      <p:sp>
        <p:nvSpPr>
          <p:cNvPr id="3" name="Content Placeholder 2"/>
          <p:cNvSpPr>
            <a:spLocks noGrp="1"/>
          </p:cNvSpPr>
          <p:nvPr>
            <p:ph idx="1"/>
          </p:nvPr>
        </p:nvSpPr>
        <p:spPr>
          <a:xfrm>
            <a:off x="864381" y="2489200"/>
            <a:ext cx="6899705" cy="2515062"/>
          </a:xfrm>
        </p:spPr>
        <p:txBody>
          <a:bodyPr>
            <a:normAutofit/>
          </a:bodyPr>
          <a:lstStyle/>
          <a:p>
            <a:r>
              <a:rPr sz="2400" dirty="0"/>
              <a:t>Covenant friendship</a:t>
            </a:r>
          </a:p>
          <a:p>
            <a:r>
              <a:rPr sz="2400" dirty="0"/>
              <a:t>Sacrificial loyalty</a:t>
            </a:r>
          </a:p>
          <a:p>
            <a:r>
              <a:rPr sz="2400" dirty="0"/>
              <a:t>Support in adversity led to David fulfilling God’s plan</a:t>
            </a:r>
          </a:p>
        </p:txBody>
      </p:sp>
    </p:spTree>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63154" y="467397"/>
            <a:ext cx="521872" cy="59191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12" name="Group 11">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a:solidFill>
            <a:srgbClr val="FFFFFF"/>
          </a:solidFill>
        </p:grpSpPr>
        <p:sp>
          <p:nvSpPr>
            <p:cNvPr id="13" name="Rectangle 12">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style>
            <a:lnRef idx="0">
              <a:scrgbClr r="0" g="0" b="0"/>
            </a:lnRef>
            <a:fillRef idx="1002">
              <a:schemeClr val="dk2"/>
            </a:fillRef>
            <a:effectRef idx="0">
              <a:scrgbClr r="0" g="0" b="0"/>
            </a:effectRef>
            <a:fontRef idx="major"/>
          </p:style>
          <p:txBody>
            <a:bodyPr/>
            <a:lstStyle/>
            <a:p>
              <a:endParaRPr lang="en-US"/>
            </a:p>
          </p:txBody>
        </p:sp>
      </p:grpSp>
      <p:sp>
        <p:nvSpPr>
          <p:cNvPr id="2" name="Title 1"/>
          <p:cNvSpPr>
            <a:spLocks noGrp="1"/>
          </p:cNvSpPr>
          <p:nvPr>
            <p:ph type="title"/>
          </p:nvPr>
        </p:nvSpPr>
        <p:spPr>
          <a:xfrm>
            <a:off x="750279" y="1209957"/>
            <a:ext cx="2275935" cy="4438087"/>
          </a:xfrm>
        </p:spPr>
        <p:txBody>
          <a:bodyPr anchor="ctr">
            <a:normAutofit/>
          </a:bodyPr>
          <a:lstStyle/>
          <a:p>
            <a:pPr algn="r"/>
            <a:r>
              <a:rPr lang="en-US" sz="2800">
                <a:solidFill>
                  <a:schemeClr val="tx1"/>
                </a:solidFill>
              </a:rPr>
              <a:t>Early Church Fellowship</a:t>
            </a:r>
          </a:p>
        </p:txBody>
      </p:sp>
      <p:cxnSp>
        <p:nvCxnSpPr>
          <p:cNvPr id="16" name="Straight Connector 15">
            <a:extLst>
              <a:ext uri="{FF2B5EF4-FFF2-40B4-BE49-F238E27FC236}">
                <a16:creationId xmlns:a16="http://schemas.microsoft.com/office/drawing/2014/main" id="{AD23B2CD-009B-425A-9616-1E1AD1D5AB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67515" y="1930986"/>
            <a:ext cx="0" cy="3200400"/>
          </a:xfrm>
          <a:prstGeom prst="line">
            <a:avLst/>
          </a:prstGeom>
          <a:ln w="15875" cap="sq">
            <a:solidFill>
              <a:schemeClr val="tx2"/>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508818" y="1059025"/>
            <a:ext cx="4513034" cy="4739950"/>
          </a:xfrm>
        </p:spPr>
        <p:txBody>
          <a:bodyPr anchor="ctr">
            <a:normAutofit/>
          </a:bodyPr>
          <a:lstStyle/>
          <a:p>
            <a:r>
              <a:rPr lang="en-US" sz="2400" dirty="0">
                <a:solidFill>
                  <a:schemeClr val="tx1"/>
                </a:solidFill>
              </a:rPr>
              <a:t>Key Points (Acts 2:42-47):</a:t>
            </a:r>
          </a:p>
          <a:p>
            <a:r>
              <a:rPr lang="en-US" sz="2400" dirty="0">
                <a:solidFill>
                  <a:schemeClr val="tx1"/>
                </a:solidFill>
              </a:rPr>
              <a:t>Shared meals, teaching, and prayer</a:t>
            </a:r>
          </a:p>
          <a:p>
            <a:r>
              <a:rPr lang="en-US" sz="2400" dirty="0">
                <a:solidFill>
                  <a:schemeClr val="tx1"/>
                </a:solidFill>
              </a:rPr>
              <a:t>Unity and generosity</a:t>
            </a:r>
          </a:p>
          <a:p>
            <a:r>
              <a:rPr lang="en-US" sz="2400" dirty="0">
                <a:solidFill>
                  <a:schemeClr val="tx1"/>
                </a:solidFill>
              </a:rPr>
              <a:t>Church grew daily</a:t>
            </a:r>
          </a:p>
        </p:txBody>
      </p:sp>
    </p:spTree>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10" name="Rectangle 9">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4">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866216" y="973667"/>
            <a:ext cx="2206657" cy="4833745"/>
          </a:xfrm>
        </p:spPr>
        <p:txBody>
          <a:bodyPr>
            <a:normAutofit/>
          </a:bodyPr>
          <a:lstStyle/>
          <a:p>
            <a:r>
              <a:rPr lang="en-US">
                <a:solidFill>
                  <a:srgbClr val="EBEBEB"/>
                </a:solidFill>
              </a:rPr>
              <a:t>Paul and Barnabas</a:t>
            </a:r>
          </a:p>
        </p:txBody>
      </p:sp>
      <p:sp>
        <p:nvSpPr>
          <p:cNvPr id="18" name="Rectangle 17">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B6142A54-29DA-6321-D079-3EDC9F16C7D6}"/>
              </a:ext>
            </a:extLst>
          </p:cNvPr>
          <p:cNvGraphicFramePr>
            <a:graphicFrameLocks noGrp="1"/>
          </p:cNvGraphicFramePr>
          <p:nvPr>
            <p:ph idx="1"/>
            <p:extLst>
              <p:ext uri="{D42A27DB-BD31-4B8C-83A1-F6EECF244321}">
                <p14:modId xmlns:p14="http://schemas.microsoft.com/office/powerpoint/2010/main" val="3446586456"/>
              </p:ext>
            </p:extLst>
          </p:nvPr>
        </p:nvGraphicFramePr>
        <p:xfrm>
          <a:off x="3895725" y="808038"/>
          <a:ext cx="4793456" cy="52466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10" name="Rectangle 9">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866216" y="973667"/>
            <a:ext cx="2206657" cy="4833745"/>
          </a:xfrm>
        </p:spPr>
        <p:txBody>
          <a:bodyPr>
            <a:normAutofit/>
          </a:bodyPr>
          <a:lstStyle/>
          <a:p>
            <a:r>
              <a:rPr lang="en-US">
                <a:solidFill>
                  <a:srgbClr val="EBEBEB"/>
                </a:solidFill>
              </a:rPr>
              <a:t>Moses and the 70 Elders</a:t>
            </a:r>
          </a:p>
        </p:txBody>
      </p:sp>
      <p:sp>
        <p:nvSpPr>
          <p:cNvPr id="18" name="Rectangle 17">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35022D82-8B20-8D27-18BB-FD4EBCF3F157}"/>
              </a:ext>
            </a:extLst>
          </p:cNvPr>
          <p:cNvGraphicFramePr>
            <a:graphicFrameLocks noGrp="1"/>
          </p:cNvGraphicFramePr>
          <p:nvPr>
            <p:ph idx="1"/>
            <p:extLst>
              <p:ext uri="{D42A27DB-BD31-4B8C-83A1-F6EECF244321}">
                <p14:modId xmlns:p14="http://schemas.microsoft.com/office/powerpoint/2010/main" val="1016839036"/>
              </p:ext>
            </p:extLst>
          </p:nvPr>
        </p:nvGraphicFramePr>
        <p:xfrm>
          <a:off x="3895725" y="808038"/>
          <a:ext cx="4793456" cy="52466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10" name="Rectangle 9">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p:cNvSpPr>
            <a:spLocks noGrp="1"/>
          </p:cNvSpPr>
          <p:nvPr>
            <p:ph type="title"/>
          </p:nvPr>
        </p:nvSpPr>
        <p:spPr>
          <a:xfrm>
            <a:off x="866215" y="973668"/>
            <a:ext cx="6571060" cy="706964"/>
          </a:xfrm>
        </p:spPr>
        <p:txBody>
          <a:bodyPr>
            <a:normAutofit/>
          </a:bodyPr>
          <a:lstStyle/>
          <a:p>
            <a:r>
              <a:rPr lang="en-US">
                <a:solidFill>
                  <a:srgbClr val="FFFFFF"/>
                </a:solidFill>
              </a:rPr>
              <a:t>What Fellowship Achieves</a:t>
            </a:r>
          </a:p>
        </p:txBody>
      </p:sp>
      <p:sp>
        <p:nvSpPr>
          <p:cNvPr id="13" name="Rectangle 12">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D0428B30-8E86-63BB-EE60-60CC963D1F83}"/>
              </a:ext>
            </a:extLst>
          </p:cNvPr>
          <p:cNvGraphicFramePr>
            <a:graphicFrameLocks noGrp="1"/>
          </p:cNvGraphicFramePr>
          <p:nvPr>
            <p:ph idx="1"/>
            <p:extLst>
              <p:ext uri="{D42A27DB-BD31-4B8C-83A1-F6EECF244321}">
                <p14:modId xmlns:p14="http://schemas.microsoft.com/office/powerpoint/2010/main" val="1115692822"/>
              </p:ext>
            </p:extLst>
          </p:nvPr>
        </p:nvGraphicFramePr>
        <p:xfrm>
          <a:off x="965200" y="2324100"/>
          <a:ext cx="7219037" cy="342268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overrideClrMapping bg1="dk1" tx1="lt1" bg2="dk2" tx2="lt2" accent1="accent1" accent2="accent2" accent3="accent3" accent4="accent4" accent5="accent5" accent6="accent6" hlink="hlink" folHlink="folHlink"/>
  </p:clrMapOvr>
  <p:extLst>
    <p:ext uri="{6950BFC3-D8DA-4A85-94F7-54DA5524770B}">
      <p188:commentRel xmlns:p188="http://schemas.microsoft.com/office/powerpoint/2018/8/main" r:id="rId2"/>
    </p:ext>
  </p:extLs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 Boardroom</Template>
  <TotalTime>47</TotalTime>
  <Words>327</Words>
  <Application>Microsoft Office PowerPoint</Application>
  <PresentationFormat>On-screen Show (4:3)</PresentationFormat>
  <Paragraphs>71</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Century Gothic</vt:lpstr>
      <vt:lpstr>Wingdings 3</vt:lpstr>
      <vt:lpstr>Ion Boardroom</vt:lpstr>
      <vt:lpstr>Strengthening Christian Fellowship Among Church Men</vt:lpstr>
      <vt:lpstr>What is Fellowship?</vt:lpstr>
      <vt:lpstr>Core Aspects of Christian Fellowship</vt:lpstr>
      <vt:lpstr>Biblical Example – Jesus and the Disciples</vt:lpstr>
      <vt:lpstr>David and Jonathan</vt:lpstr>
      <vt:lpstr>Early Church Fellowship</vt:lpstr>
      <vt:lpstr>Paul and Barnabas</vt:lpstr>
      <vt:lpstr>Moses and the 70 Elders</vt:lpstr>
      <vt:lpstr>What Fellowship Achieves</vt:lpstr>
      <vt:lpstr>How Can Modern Church Men Learn?</vt:lpstr>
      <vt:lpstr>Practical Action Points</vt:lpstr>
      <vt:lpstr>Final Thoughts</vt:lpstr>
      <vt:lpstr>Q&amp;A and Group Discussion</vt:lpstr>
      <vt:lpstr>Thank You &amp; Closing Prayer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Lawrence Njoki</dc:creator>
  <cp:keywords/>
  <dc:description>generated using python-pptx</dc:description>
  <cp:lastModifiedBy>Lawrence Njoki</cp:lastModifiedBy>
  <cp:revision>3</cp:revision>
  <dcterms:created xsi:type="dcterms:W3CDTF">2013-01-27T09:14:16Z</dcterms:created>
  <dcterms:modified xsi:type="dcterms:W3CDTF">2025-08-18T17:57:10Z</dcterms:modified>
  <cp:category/>
</cp:coreProperties>
</file>